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4" r:id="rId47"/>
    <p:sldId id="305" r:id="rId48"/>
    <p:sldId id="306" r:id="rId49"/>
    <p:sldId id="750" r:id="rId50"/>
    <p:sldId id="307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80" r:id="rId120"/>
    <p:sldId id="378" r:id="rId121"/>
    <p:sldId id="379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91" r:id="rId130"/>
    <p:sldId id="388" r:id="rId131"/>
    <p:sldId id="392" r:id="rId132"/>
    <p:sldId id="393" r:id="rId133"/>
    <p:sldId id="394" r:id="rId134"/>
    <p:sldId id="397" r:id="rId135"/>
    <p:sldId id="398" r:id="rId136"/>
    <p:sldId id="399" r:id="rId137"/>
    <p:sldId id="401" r:id="rId138"/>
    <p:sldId id="402" r:id="rId139"/>
    <p:sldId id="403" r:id="rId140"/>
    <p:sldId id="404" r:id="rId141"/>
    <p:sldId id="405" r:id="rId142"/>
    <p:sldId id="406" r:id="rId143"/>
    <p:sldId id="407" r:id="rId144"/>
    <p:sldId id="408" r:id="rId145"/>
    <p:sldId id="409" r:id="rId146"/>
    <p:sldId id="410" r:id="rId147"/>
    <p:sldId id="411" r:id="rId148"/>
    <p:sldId id="412" r:id="rId149"/>
    <p:sldId id="413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7" r:id="rId162"/>
    <p:sldId id="428" r:id="rId163"/>
    <p:sldId id="426" r:id="rId164"/>
    <p:sldId id="430" r:id="rId165"/>
    <p:sldId id="431" r:id="rId166"/>
    <p:sldId id="432" r:id="rId167"/>
    <p:sldId id="433" r:id="rId168"/>
    <p:sldId id="434" r:id="rId169"/>
    <p:sldId id="435" r:id="rId170"/>
    <p:sldId id="436" r:id="rId171"/>
    <p:sldId id="437" r:id="rId172"/>
    <p:sldId id="438" r:id="rId173"/>
    <p:sldId id="439" r:id="rId174"/>
    <p:sldId id="440" r:id="rId175"/>
    <p:sldId id="441" r:id="rId176"/>
    <p:sldId id="442" r:id="rId177"/>
    <p:sldId id="443" r:id="rId178"/>
    <p:sldId id="444" r:id="rId179"/>
    <p:sldId id="445" r:id="rId180"/>
    <p:sldId id="446" r:id="rId181"/>
    <p:sldId id="447" r:id="rId182"/>
    <p:sldId id="448" r:id="rId183"/>
    <p:sldId id="449" r:id="rId184"/>
    <p:sldId id="450" r:id="rId185"/>
    <p:sldId id="451" r:id="rId186"/>
    <p:sldId id="452" r:id="rId187"/>
    <p:sldId id="453" r:id="rId188"/>
    <p:sldId id="751" r:id="rId189"/>
    <p:sldId id="454" r:id="rId190"/>
    <p:sldId id="455" r:id="rId191"/>
    <p:sldId id="457" r:id="rId192"/>
    <p:sldId id="752" r:id="rId193"/>
    <p:sldId id="460" r:id="rId194"/>
    <p:sldId id="461" r:id="rId195"/>
    <p:sldId id="462" r:id="rId196"/>
    <p:sldId id="463" r:id="rId197"/>
    <p:sldId id="464" r:id="rId198"/>
    <p:sldId id="465" r:id="rId199"/>
    <p:sldId id="466" r:id="rId200"/>
    <p:sldId id="467" r:id="rId201"/>
    <p:sldId id="468" r:id="rId202"/>
    <p:sldId id="469" r:id="rId203"/>
    <p:sldId id="471" r:id="rId204"/>
    <p:sldId id="472" r:id="rId205"/>
    <p:sldId id="470" r:id="rId206"/>
    <p:sldId id="473" r:id="rId207"/>
    <p:sldId id="475" r:id="rId208"/>
    <p:sldId id="476" r:id="rId209"/>
    <p:sldId id="477" r:id="rId210"/>
    <p:sldId id="478" r:id="rId211"/>
    <p:sldId id="479" r:id="rId212"/>
    <p:sldId id="480" r:id="rId213"/>
    <p:sldId id="481" r:id="rId214"/>
    <p:sldId id="482" r:id="rId215"/>
    <p:sldId id="483" r:id="rId216"/>
    <p:sldId id="484" r:id="rId217"/>
    <p:sldId id="485" r:id="rId218"/>
    <p:sldId id="486" r:id="rId219"/>
    <p:sldId id="487" r:id="rId220"/>
    <p:sldId id="488" r:id="rId221"/>
    <p:sldId id="489" r:id="rId222"/>
    <p:sldId id="490" r:id="rId223"/>
    <p:sldId id="491" r:id="rId224"/>
    <p:sldId id="492" r:id="rId225"/>
    <p:sldId id="493" r:id="rId226"/>
    <p:sldId id="494" r:id="rId227"/>
    <p:sldId id="495" r:id="rId228"/>
    <p:sldId id="496" r:id="rId229"/>
    <p:sldId id="497" r:id="rId230"/>
    <p:sldId id="498" r:id="rId231"/>
    <p:sldId id="499" r:id="rId232"/>
    <p:sldId id="500" r:id="rId233"/>
    <p:sldId id="501" r:id="rId234"/>
    <p:sldId id="503" r:id="rId235"/>
    <p:sldId id="502" r:id="rId236"/>
    <p:sldId id="504" r:id="rId237"/>
    <p:sldId id="506" r:id="rId238"/>
    <p:sldId id="505" r:id="rId239"/>
    <p:sldId id="507" r:id="rId240"/>
    <p:sldId id="509" r:id="rId241"/>
    <p:sldId id="753" r:id="rId242"/>
    <p:sldId id="510" r:id="rId243"/>
    <p:sldId id="511" r:id="rId244"/>
    <p:sldId id="512" r:id="rId245"/>
    <p:sldId id="513" r:id="rId246"/>
    <p:sldId id="514" r:id="rId247"/>
    <p:sldId id="515" r:id="rId248"/>
    <p:sldId id="516" r:id="rId249"/>
    <p:sldId id="517" r:id="rId250"/>
    <p:sldId id="518" r:id="rId251"/>
    <p:sldId id="519" r:id="rId252"/>
    <p:sldId id="520" r:id="rId253"/>
    <p:sldId id="521" r:id="rId254"/>
    <p:sldId id="522" r:id="rId255"/>
    <p:sldId id="523" r:id="rId256"/>
    <p:sldId id="524" r:id="rId257"/>
    <p:sldId id="525" r:id="rId258"/>
    <p:sldId id="526" r:id="rId259"/>
    <p:sldId id="527" r:id="rId260"/>
    <p:sldId id="528" r:id="rId261"/>
    <p:sldId id="529" r:id="rId262"/>
    <p:sldId id="530" r:id="rId263"/>
    <p:sldId id="531" r:id="rId264"/>
    <p:sldId id="532" r:id="rId265"/>
    <p:sldId id="533" r:id="rId266"/>
    <p:sldId id="534" r:id="rId267"/>
    <p:sldId id="535" r:id="rId268"/>
    <p:sldId id="536" r:id="rId269"/>
    <p:sldId id="537" r:id="rId270"/>
    <p:sldId id="538" r:id="rId271"/>
    <p:sldId id="539" r:id="rId272"/>
    <p:sldId id="540" r:id="rId273"/>
    <p:sldId id="541" r:id="rId274"/>
    <p:sldId id="542" r:id="rId275"/>
    <p:sldId id="543" r:id="rId276"/>
    <p:sldId id="544" r:id="rId277"/>
    <p:sldId id="545" r:id="rId278"/>
    <p:sldId id="546" r:id="rId279"/>
    <p:sldId id="547" r:id="rId280"/>
    <p:sldId id="548" r:id="rId281"/>
    <p:sldId id="549" r:id="rId282"/>
    <p:sldId id="550" r:id="rId283"/>
    <p:sldId id="551" r:id="rId284"/>
    <p:sldId id="552" r:id="rId285"/>
    <p:sldId id="553" r:id="rId286"/>
    <p:sldId id="554" r:id="rId287"/>
    <p:sldId id="555" r:id="rId288"/>
    <p:sldId id="556" r:id="rId289"/>
    <p:sldId id="557" r:id="rId290"/>
    <p:sldId id="558" r:id="rId291"/>
    <p:sldId id="559" r:id="rId292"/>
    <p:sldId id="560" r:id="rId293"/>
    <p:sldId id="561" r:id="rId294"/>
    <p:sldId id="562" r:id="rId295"/>
    <p:sldId id="563" r:id="rId296"/>
    <p:sldId id="564" r:id="rId297"/>
    <p:sldId id="565" r:id="rId298"/>
    <p:sldId id="566" r:id="rId299"/>
    <p:sldId id="567" r:id="rId300"/>
    <p:sldId id="568" r:id="rId301"/>
    <p:sldId id="569" r:id="rId302"/>
    <p:sldId id="570" r:id="rId303"/>
    <p:sldId id="571" r:id="rId304"/>
    <p:sldId id="572" r:id="rId305"/>
    <p:sldId id="573" r:id="rId306"/>
    <p:sldId id="574" r:id="rId307"/>
    <p:sldId id="575" r:id="rId308"/>
    <p:sldId id="576" r:id="rId309"/>
    <p:sldId id="577" r:id="rId310"/>
    <p:sldId id="578" r:id="rId311"/>
    <p:sldId id="580" r:id="rId312"/>
    <p:sldId id="756" r:id="rId313"/>
    <p:sldId id="581" r:id="rId314"/>
    <p:sldId id="757" r:id="rId315"/>
    <p:sldId id="583" r:id="rId316"/>
    <p:sldId id="584" r:id="rId317"/>
    <p:sldId id="585" r:id="rId318"/>
    <p:sldId id="586" r:id="rId319"/>
    <p:sldId id="587" r:id="rId320"/>
    <p:sldId id="588" r:id="rId321"/>
    <p:sldId id="589" r:id="rId322"/>
    <p:sldId id="590" r:id="rId323"/>
    <p:sldId id="591" r:id="rId324"/>
    <p:sldId id="592" r:id="rId325"/>
    <p:sldId id="593" r:id="rId326"/>
    <p:sldId id="594" r:id="rId327"/>
    <p:sldId id="595" r:id="rId328"/>
    <p:sldId id="596" r:id="rId329"/>
    <p:sldId id="597" r:id="rId330"/>
    <p:sldId id="598" r:id="rId331"/>
    <p:sldId id="599" r:id="rId332"/>
    <p:sldId id="600" r:id="rId333"/>
    <p:sldId id="601" r:id="rId334"/>
    <p:sldId id="602" r:id="rId335"/>
    <p:sldId id="603" r:id="rId336"/>
    <p:sldId id="604" r:id="rId337"/>
    <p:sldId id="605" r:id="rId338"/>
    <p:sldId id="606" r:id="rId339"/>
    <p:sldId id="607" r:id="rId340"/>
    <p:sldId id="608" r:id="rId341"/>
    <p:sldId id="609" r:id="rId342"/>
    <p:sldId id="610" r:id="rId343"/>
    <p:sldId id="611" r:id="rId344"/>
    <p:sldId id="612" r:id="rId345"/>
    <p:sldId id="613" r:id="rId346"/>
    <p:sldId id="614" r:id="rId347"/>
    <p:sldId id="615" r:id="rId348"/>
    <p:sldId id="616" r:id="rId349"/>
    <p:sldId id="617" r:id="rId350"/>
    <p:sldId id="618" r:id="rId351"/>
    <p:sldId id="619" r:id="rId352"/>
    <p:sldId id="620" r:id="rId353"/>
    <p:sldId id="621" r:id="rId354"/>
    <p:sldId id="622" r:id="rId355"/>
    <p:sldId id="623" r:id="rId356"/>
    <p:sldId id="624" r:id="rId357"/>
    <p:sldId id="625" r:id="rId358"/>
    <p:sldId id="626" r:id="rId359"/>
    <p:sldId id="627" r:id="rId360"/>
    <p:sldId id="628" r:id="rId361"/>
    <p:sldId id="629" r:id="rId362"/>
    <p:sldId id="630" r:id="rId363"/>
    <p:sldId id="631" r:id="rId364"/>
    <p:sldId id="632" r:id="rId365"/>
    <p:sldId id="633" r:id="rId366"/>
    <p:sldId id="634" r:id="rId367"/>
    <p:sldId id="635" r:id="rId368"/>
    <p:sldId id="636" r:id="rId369"/>
    <p:sldId id="637" r:id="rId370"/>
    <p:sldId id="638" r:id="rId371"/>
    <p:sldId id="639" r:id="rId372"/>
    <p:sldId id="640" r:id="rId373"/>
    <p:sldId id="641" r:id="rId374"/>
    <p:sldId id="642" r:id="rId375"/>
    <p:sldId id="643" r:id="rId376"/>
    <p:sldId id="644" r:id="rId377"/>
    <p:sldId id="645" r:id="rId378"/>
    <p:sldId id="646" r:id="rId379"/>
    <p:sldId id="647" r:id="rId380"/>
    <p:sldId id="648" r:id="rId381"/>
    <p:sldId id="649" r:id="rId382"/>
    <p:sldId id="650" r:id="rId383"/>
    <p:sldId id="651" r:id="rId384"/>
    <p:sldId id="652" r:id="rId385"/>
    <p:sldId id="653" r:id="rId386"/>
    <p:sldId id="654" r:id="rId387"/>
    <p:sldId id="655" r:id="rId388"/>
    <p:sldId id="656" r:id="rId389"/>
    <p:sldId id="657" r:id="rId390"/>
    <p:sldId id="658" r:id="rId391"/>
    <p:sldId id="659" r:id="rId392"/>
    <p:sldId id="660" r:id="rId393"/>
    <p:sldId id="661" r:id="rId394"/>
    <p:sldId id="662" r:id="rId395"/>
    <p:sldId id="663" r:id="rId396"/>
    <p:sldId id="664" r:id="rId397"/>
    <p:sldId id="665" r:id="rId398"/>
    <p:sldId id="666" r:id="rId399"/>
    <p:sldId id="667" r:id="rId400"/>
    <p:sldId id="668" r:id="rId401"/>
    <p:sldId id="669" r:id="rId402"/>
    <p:sldId id="670" r:id="rId403"/>
    <p:sldId id="671" r:id="rId404"/>
    <p:sldId id="672" r:id="rId405"/>
    <p:sldId id="673" r:id="rId406"/>
    <p:sldId id="674" r:id="rId407"/>
    <p:sldId id="675" r:id="rId408"/>
    <p:sldId id="676" r:id="rId409"/>
    <p:sldId id="677" r:id="rId410"/>
    <p:sldId id="678" r:id="rId411"/>
    <p:sldId id="679" r:id="rId412"/>
    <p:sldId id="680" r:id="rId413"/>
    <p:sldId id="681" r:id="rId414"/>
    <p:sldId id="682" r:id="rId415"/>
    <p:sldId id="683" r:id="rId416"/>
    <p:sldId id="684" r:id="rId417"/>
    <p:sldId id="685" r:id="rId418"/>
    <p:sldId id="686" r:id="rId419"/>
    <p:sldId id="687" r:id="rId420"/>
    <p:sldId id="688" r:id="rId421"/>
    <p:sldId id="689" r:id="rId422"/>
    <p:sldId id="690" r:id="rId423"/>
    <p:sldId id="691" r:id="rId424"/>
    <p:sldId id="692" r:id="rId425"/>
    <p:sldId id="693" r:id="rId426"/>
    <p:sldId id="694" r:id="rId427"/>
    <p:sldId id="695" r:id="rId428"/>
    <p:sldId id="696" r:id="rId429"/>
    <p:sldId id="697" r:id="rId430"/>
    <p:sldId id="698" r:id="rId431"/>
    <p:sldId id="699" r:id="rId432"/>
    <p:sldId id="700" r:id="rId433"/>
    <p:sldId id="701" r:id="rId434"/>
    <p:sldId id="754" r:id="rId435"/>
    <p:sldId id="705" r:id="rId436"/>
    <p:sldId id="706" r:id="rId437"/>
    <p:sldId id="702" r:id="rId438"/>
    <p:sldId id="704" r:id="rId439"/>
    <p:sldId id="707" r:id="rId440"/>
    <p:sldId id="708" r:id="rId441"/>
    <p:sldId id="709" r:id="rId442"/>
    <p:sldId id="710" r:id="rId443"/>
    <p:sldId id="711" r:id="rId444"/>
    <p:sldId id="712" r:id="rId445"/>
    <p:sldId id="713" r:id="rId446"/>
    <p:sldId id="714" r:id="rId447"/>
    <p:sldId id="715" r:id="rId448"/>
    <p:sldId id="716" r:id="rId449"/>
    <p:sldId id="718" r:id="rId450"/>
    <p:sldId id="722" r:id="rId451"/>
    <p:sldId id="755" r:id="rId452"/>
    <p:sldId id="719" r:id="rId453"/>
    <p:sldId id="720" r:id="rId454"/>
    <p:sldId id="723" r:id="rId455"/>
    <p:sldId id="724" r:id="rId456"/>
    <p:sldId id="725" r:id="rId457"/>
    <p:sldId id="726" r:id="rId458"/>
    <p:sldId id="727" r:id="rId459"/>
    <p:sldId id="728" r:id="rId460"/>
    <p:sldId id="729" r:id="rId461"/>
    <p:sldId id="730" r:id="rId462"/>
    <p:sldId id="731" r:id="rId463"/>
    <p:sldId id="732" r:id="rId464"/>
    <p:sldId id="733" r:id="rId465"/>
    <p:sldId id="734" r:id="rId466"/>
    <p:sldId id="735" r:id="rId467"/>
    <p:sldId id="736" r:id="rId468"/>
    <p:sldId id="737" r:id="rId469"/>
    <p:sldId id="738" r:id="rId470"/>
    <p:sldId id="739" r:id="rId471"/>
    <p:sldId id="740" r:id="rId472"/>
    <p:sldId id="741" r:id="rId473"/>
    <p:sldId id="742" r:id="rId474"/>
    <p:sldId id="743" r:id="rId475"/>
    <p:sldId id="744" r:id="rId476"/>
    <p:sldId id="745" r:id="rId477"/>
    <p:sldId id="746" r:id="rId478"/>
    <p:sldId id="747" r:id="rId479"/>
    <p:sldId id="748" r:id="rId480"/>
    <p:sldId id="749" r:id="rId48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-7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microsoft.com/office/2015/10/relationships/revisionInfo" Target="revisionInfo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viewProps" Target="viewProps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tableStyles" Target="tableStyle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presProps" Target="presProps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01C41-5089-4152-90C5-8FAE7A236B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2250CA-E3E8-439C-B51D-F861FB2CD93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FE5BF6-2D14-4EBF-AAAC-442EE53316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833130-6C6B-41CE-84C3-3750C88CE649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34A210-5D9B-4F6F-B923-AFE5331C7C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BA96B9-5537-4CFA-978A-390AB3E357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DC6901-9DFD-4AA1-9254-E597FA02B0B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11319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03CDD-0AB3-4604-B1F9-6D9C9C4AF04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EFFFB0D-5DAF-4A83-A5D0-B21E74B34A4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0007B8-A24A-4C7B-B852-B7C37E6CAB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1B9148-2D63-4A41-87C7-9729B0910838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BD8D1B-0607-436D-B152-9F778624E3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D474B1-8EB0-400A-97CB-D6F1E8E6E3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405435-D301-4994-8067-EF316D8E2745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58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F62AA4-8650-477E-B1C5-B3E17C57C81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48DFF3-BD4C-4352-9676-D145DF554E8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BA9E79-8736-4529-8485-F71E2D249A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87D75A-6EC5-4416-8C6E-98E444DC3891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7E43E7-E0CE-4A0D-AF6F-1D6C712347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81088-7692-47B6-AB47-CA1999135B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6A603B-290E-4F7E-AE5D-E079765CA63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10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BA85A2-8CF2-4B72-8827-B89D7EE402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A050C1-7427-4E44-B462-164190CC49B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1ABE52-3558-40BF-AFCF-7D36129BEA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FB0FA-6D45-497E-BF8C-F94DDA331739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E5F3F-C487-4FE4-BEF2-FC352908F8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B64AA3-A162-4449-B1E4-477E42757E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B55764-B393-4593-B646-A34E00B4569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4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44632-E017-47C3-AF80-0C8337B07A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4F33E5-DDEA-4349-8EAF-F2BC44FD6B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C62836-AE6C-467E-80E0-CC4F907B17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22BF3D-5B4A-42DD-B8EE-9087A25B56E4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9CC3DB-2F6F-4BD8-BA0D-F4628FE439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16F0F8-470D-44F5-AA5C-88D7D02546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EAA67E-730A-4A5B-B5C3-1A6547FEF71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70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B86B8-4ED1-4075-A55E-813FFA5670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D45E09-1487-4D19-B8BC-549E5FD969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FCE30C-4313-4E2C-A64C-B95A4F0A392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D1A5AD-627E-4AEE-B84C-6F9A7ADA10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08CA4A-6891-49DB-B6A4-CF60338A433A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0DE624-F35F-4298-AB03-84877E79FE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4B8456-CA37-4C61-94EC-D4D84E422B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2A3B41-343D-4C91-8417-56642577A09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55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61C61-0D69-41D7-ADF1-672331F0BC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9CD155-5119-4AB5-B100-DCB04926D0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44614C-7CDD-427A-A924-3651262D59E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5DB5DE-29E9-4CBC-99BD-ECEDC3DB7AB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35CD34-B782-42B5-A40C-4B93D4B814E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A8E64D-23AF-4586-891F-0D5144EE31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4CCD4C-E85C-44FE-90ED-9A2C62297C3D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3D4732-0A37-44C3-A048-B94DA76F12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39B8AA1-E2F7-4353-AA1E-E5722C1D79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A8FBA9-F189-4C00-9E2C-1571CF0C2AA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78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AE4F5-BA67-49D1-98CC-DFF205CF41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1770E2-0B0C-4D80-8292-C282F8BC99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4B50CF-8987-4C43-911B-2ACB1B30F034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9FAB37-5175-47FD-B837-786436C9C4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8B9087-6D76-45C4-829A-DF78DE5677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4D82C3-5A90-488A-9D15-3B3515404A9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84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C7FEA1-77CA-4A7D-8BE5-5154200084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158E22-76EA-4046-AF9C-A0373D9FCD12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235924-C69B-425D-AB7C-668783A036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6B561D-BD52-4DC2-8C67-6DBC9AFC90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322E88-2039-4BC7-A8AF-D39D96D6CC1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68017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EB1EC-CE33-40DA-912D-B88153DF6F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723513-7E62-4096-96EC-1D10397020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63766A-268A-4CAE-BE3B-9DF8358303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FA4A5C-3433-4EED-97DF-78431D4E81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248065-D6F5-4F95-89C7-203D4B4639D2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EB0BC2-67D8-4D3B-9A45-10A565C83B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B3F778-0FF4-4809-A288-F1A730CA94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CDEF6D-14CA-43EA-A92B-B44C49269C0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04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658DB-0E42-4A41-9EB3-430E241D4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B8BD07-8E6B-42CA-B120-012AF662C50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E306DE-5F8C-4203-8681-FDA58D4FAE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DC4A6F-7097-4ED0-801F-A4D8BE0F2F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57FA97-A4A0-4B48-9FAB-BC974E73454A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53A3C1-D8C1-4159-98A6-BBAD40D8A8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27D997-DA24-419F-A710-D12B8D66A2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23761A-CB3D-4B38-B8DF-515FE909AEB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6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AD3809-80A3-4760-BFFA-738B0E037D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451418-F3C8-49E9-99F3-6673BA68AD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6F7C90-12C8-4C6A-9B02-BA75F4DDDFF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A904D08E-546D-4ACE-8F1F-CC4DEDC53F34}" type="datetime1">
              <a:rPr lang="de-DE"/>
              <a:pPr lvl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A968F0-A40B-4ADA-8E39-745F9AB3F33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C4C7A-FB0B-4136-92C0-B6E12E76BF9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36360C8D-47BF-4D2A-B59A-105E2C1C8FFD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san\Desktop\famille-Mes%20images\2017\Oktober-Nov%202107%20Von%20Meer%20zu%20Meer\Fotoalbum%20Abbaye%20St%20Pierre%20de%20Moissac.pptx#-1,1,PowerPoint-Pr&#228;sentation" TargetMode="External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san\Desktop\famille-Mes%20images\2017\Oktober-Nov%202107%20Von%20Meer%20zu%20Meer\Fotoalbum%20la%20travers&#233;e%20du%20Libron.ppt#-1,1,La travers&#233;e du Libron par le canal du Midi, jusqu'en 1855" TargetMode="External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e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e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e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e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e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e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e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e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e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e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san\Desktop\famille-Mes%20images\2017\Oktober-Nov%202107%20Von%20Meer%20zu%20Meer\2017%20Von%20Meer%20zu%20Meer%20044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e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e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e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e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e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e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e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jpe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e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file:///C:\Users\susan\Desktop\famille-Mes%20images\2017\Oktober-Nov%202107%20Von%20Meer%20zu%20Meer\2017%20Von%20Meer%20zu%20Meer%20047.JPG" TargetMode="External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e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e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e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e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e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e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jpe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e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jpe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e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jpe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jpe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jpe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e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jpe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e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e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e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jpe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e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e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e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jpe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jpe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jpe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Abbaye%20St%20Pierre%20de%20Moissac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susan\Desktop\famille-Mes%20images\2017\Oktober-Nov%202107%20Von%20Meer%20zu%20Meer\Fotoalbum%20Abbaye%20de%20la%20Sauve%20majeure.pptx#-1,1,1. PowerPoint-Pr&#228;sentation" TargetMode="Externa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2">
            <a:extLst>
              <a:ext uri="{FF2B5EF4-FFF2-40B4-BE49-F238E27FC236}">
                <a16:creationId xmlns:a16="http://schemas.microsoft.com/office/drawing/2014/main" id="{1ECBBF97-19AB-4C9A-A014-CE7A4D75B8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0">
            <a:extLst>
              <a:ext uri="{FF2B5EF4-FFF2-40B4-BE49-F238E27FC236}">
                <a16:creationId xmlns:a16="http://schemas.microsoft.com/office/drawing/2014/main" id="{0334E8F8-326C-4D9F-B680-CB80DB8DF4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2">
            <a:extLst>
              <a:ext uri="{FF2B5EF4-FFF2-40B4-BE49-F238E27FC236}">
                <a16:creationId xmlns:a16="http://schemas.microsoft.com/office/drawing/2014/main" id="{9309BD50-662D-478C-9686-4C54F75C42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3">
            <a:extLst>
              <a:ext uri="{FF2B5EF4-FFF2-40B4-BE49-F238E27FC236}">
                <a16:creationId xmlns:a16="http://schemas.microsoft.com/office/drawing/2014/main" id="{C446AA25-E433-4703-8D3D-356B381186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4">
            <a:extLst>
              <a:ext uri="{FF2B5EF4-FFF2-40B4-BE49-F238E27FC236}">
                <a16:creationId xmlns:a16="http://schemas.microsoft.com/office/drawing/2014/main" id="{DBB197A0-C6DD-4200-AA2A-713868F25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5">
            <a:extLst>
              <a:ext uri="{FF2B5EF4-FFF2-40B4-BE49-F238E27FC236}">
                <a16:creationId xmlns:a16="http://schemas.microsoft.com/office/drawing/2014/main" id="{2DD684A3-52FE-42D4-8490-0E0D3E3095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6">
            <a:extLst>
              <a:ext uri="{FF2B5EF4-FFF2-40B4-BE49-F238E27FC236}">
                <a16:creationId xmlns:a16="http://schemas.microsoft.com/office/drawing/2014/main" id="{0FFE0315-8138-492C-B69A-85037BF5A8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7">
            <a:extLst>
              <a:ext uri="{FF2B5EF4-FFF2-40B4-BE49-F238E27FC236}">
                <a16:creationId xmlns:a16="http://schemas.microsoft.com/office/drawing/2014/main" id="{9DC471DE-BA24-41E1-8E6F-88FE124B76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8">
            <a:extLst>
              <a:ext uri="{FF2B5EF4-FFF2-40B4-BE49-F238E27FC236}">
                <a16:creationId xmlns:a16="http://schemas.microsoft.com/office/drawing/2014/main" id="{348EBECC-D9A9-41E2-A30C-E87892B99B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9">
            <a:extLst>
              <a:ext uri="{FF2B5EF4-FFF2-40B4-BE49-F238E27FC236}">
                <a16:creationId xmlns:a16="http://schemas.microsoft.com/office/drawing/2014/main" id="{A75DDF98-E0C6-4392-A007-9BFDB50A0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0">
            <a:extLst>
              <a:ext uri="{FF2B5EF4-FFF2-40B4-BE49-F238E27FC236}">
                <a16:creationId xmlns:a16="http://schemas.microsoft.com/office/drawing/2014/main" id="{98B9D4B7-B898-4FA4-BD32-638B162CA6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1">
            <a:extLst>
              <a:ext uri="{FF2B5EF4-FFF2-40B4-BE49-F238E27FC236}">
                <a16:creationId xmlns:a16="http://schemas.microsoft.com/office/drawing/2014/main" id="{4CCE74A2-3CFF-4FD7-9D2A-232C6E294D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1">
            <a:extLst>
              <a:ext uri="{FF2B5EF4-FFF2-40B4-BE49-F238E27FC236}">
                <a16:creationId xmlns:a16="http://schemas.microsoft.com/office/drawing/2014/main" id="{839A1E82-3878-43A0-8F6E-FC871C6B9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2">
            <a:extLst>
              <a:ext uri="{FF2B5EF4-FFF2-40B4-BE49-F238E27FC236}">
                <a16:creationId xmlns:a16="http://schemas.microsoft.com/office/drawing/2014/main" id="{A6055E99-11A8-4911-8991-423CE55152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3">
            <a:extLst>
              <a:ext uri="{FF2B5EF4-FFF2-40B4-BE49-F238E27FC236}">
                <a16:creationId xmlns:a16="http://schemas.microsoft.com/office/drawing/2014/main" id="{9DDD33D2-01F6-4E0A-8DF4-580C08EA45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4">
            <a:extLst>
              <a:ext uri="{FF2B5EF4-FFF2-40B4-BE49-F238E27FC236}">
                <a16:creationId xmlns:a16="http://schemas.microsoft.com/office/drawing/2014/main" id="{B8FFB7A1-5072-4B66-9DF4-67468FC6F1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7" y="0"/>
            <a:ext cx="1116806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5">
            <a:extLst>
              <a:ext uri="{FF2B5EF4-FFF2-40B4-BE49-F238E27FC236}">
                <a16:creationId xmlns:a16="http://schemas.microsoft.com/office/drawing/2014/main" id="{0F98941B-F69F-468B-AA12-73AD06E015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7" y="0"/>
            <a:ext cx="1116806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6">
            <a:extLst>
              <a:ext uri="{FF2B5EF4-FFF2-40B4-BE49-F238E27FC236}">
                <a16:creationId xmlns:a16="http://schemas.microsoft.com/office/drawing/2014/main" id="{342DFFBF-FF07-44B1-8814-158358202A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7">
            <a:extLst>
              <a:ext uri="{FF2B5EF4-FFF2-40B4-BE49-F238E27FC236}">
                <a16:creationId xmlns:a16="http://schemas.microsoft.com/office/drawing/2014/main" id="{0F9AB163-0012-4E48-9BF3-5F304D365F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8">
            <a:extLst>
              <a:ext uri="{FF2B5EF4-FFF2-40B4-BE49-F238E27FC236}">
                <a16:creationId xmlns:a16="http://schemas.microsoft.com/office/drawing/2014/main" id="{C88E5048-6BB0-4736-801C-C8FA5482DC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19">
            <a:extLst>
              <a:ext uri="{FF2B5EF4-FFF2-40B4-BE49-F238E27FC236}">
                <a16:creationId xmlns:a16="http://schemas.microsoft.com/office/drawing/2014/main" id="{CA175F9C-544D-470D-AC4F-8219BC1ABB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0">
            <a:extLst>
              <a:ext uri="{FF2B5EF4-FFF2-40B4-BE49-F238E27FC236}">
                <a16:creationId xmlns:a16="http://schemas.microsoft.com/office/drawing/2014/main" id="{0B0CC822-0A80-4795-861C-6DF32BD12CB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3499488" y="819000"/>
            <a:ext cx="6858000" cy="5220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EC7E36-8517-4285-8CFD-B62EA892ADC5}"/>
              </a:ext>
            </a:extLst>
          </p:cNvPr>
          <p:cNvSpPr txBox="1"/>
          <p:nvPr/>
        </p:nvSpPr>
        <p:spPr>
          <a:xfrm>
            <a:off x="6632294" y="5995686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Am Jakobsweg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4">
            <a:extLst>
              <a:ext uri="{FF2B5EF4-FFF2-40B4-BE49-F238E27FC236}">
                <a16:creationId xmlns:a16="http://schemas.microsoft.com/office/drawing/2014/main" id="{16525251-956B-443A-A6F4-0DA680E1F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0" t="-236"/>
          <a:stretch/>
        </p:blipFill>
        <p:spPr>
          <a:xfrm rot="5400013">
            <a:off x="1386853" y="832774"/>
            <a:ext cx="7118432" cy="4932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2">
            <a:extLst>
              <a:ext uri="{FF2B5EF4-FFF2-40B4-BE49-F238E27FC236}">
                <a16:creationId xmlns:a16="http://schemas.microsoft.com/office/drawing/2014/main" id="{4B5CAF55-5906-4C34-A611-34176F134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2">
            <a:extLst>
              <a:ext uri="{FF2B5EF4-FFF2-40B4-BE49-F238E27FC236}">
                <a16:creationId xmlns:a16="http://schemas.microsoft.com/office/drawing/2014/main" id="{203C1644-A578-4B6A-B06B-7B98BC3C23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" y="0"/>
            <a:ext cx="1085373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3">
            <a:extLst>
              <a:ext uri="{FF2B5EF4-FFF2-40B4-BE49-F238E27FC236}">
                <a16:creationId xmlns:a16="http://schemas.microsoft.com/office/drawing/2014/main" id="{29D518F7-7435-4257-A220-F1664A2CAF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" y="0"/>
            <a:ext cx="1085373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5">
            <a:extLst>
              <a:ext uri="{FF2B5EF4-FFF2-40B4-BE49-F238E27FC236}">
                <a16:creationId xmlns:a16="http://schemas.microsoft.com/office/drawing/2014/main" id="{7E72E393-C27B-44F8-91CE-C520B7B9C1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6">
            <a:extLst>
              <a:ext uri="{FF2B5EF4-FFF2-40B4-BE49-F238E27FC236}">
                <a16:creationId xmlns:a16="http://schemas.microsoft.com/office/drawing/2014/main" id="{53A9410D-99D8-4656-84E1-FF3C8A51AC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7">
            <a:extLst>
              <a:ext uri="{FF2B5EF4-FFF2-40B4-BE49-F238E27FC236}">
                <a16:creationId xmlns:a16="http://schemas.microsoft.com/office/drawing/2014/main" id="{0EB308C7-CAC1-4929-A59B-93BD2940AC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8">
            <a:extLst>
              <a:ext uri="{FF2B5EF4-FFF2-40B4-BE49-F238E27FC236}">
                <a16:creationId xmlns:a16="http://schemas.microsoft.com/office/drawing/2014/main" id="{2DC910C6-0402-41DE-B75A-FDF4B419D4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29">
            <a:extLst>
              <a:ext uri="{FF2B5EF4-FFF2-40B4-BE49-F238E27FC236}">
                <a16:creationId xmlns:a16="http://schemas.microsoft.com/office/drawing/2014/main" id="{49C50028-E85A-4CE5-9F5E-6AF11FD108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30">
            <a:extLst>
              <a:ext uri="{FF2B5EF4-FFF2-40B4-BE49-F238E27FC236}">
                <a16:creationId xmlns:a16="http://schemas.microsoft.com/office/drawing/2014/main" id="{D32BA19E-A97A-4502-9C47-15650E64D9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31">
            <a:extLst>
              <a:ext uri="{FF2B5EF4-FFF2-40B4-BE49-F238E27FC236}">
                <a16:creationId xmlns:a16="http://schemas.microsoft.com/office/drawing/2014/main" id="{CA8E007E-12B4-4660-B1ED-D657BD4F7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133">
            <a:extLst>
              <a:ext uri="{FF2B5EF4-FFF2-40B4-BE49-F238E27FC236}">
                <a16:creationId xmlns:a16="http://schemas.microsoft.com/office/drawing/2014/main" id="{56D3E7A5-7B31-4E5E-B9EC-C315EECA5C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5570676" y="1507065"/>
            <a:ext cx="6873043" cy="38589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3" descr="2017 Von Meer zu Meer 134">
            <a:extLst>
              <a:ext uri="{FF2B5EF4-FFF2-40B4-BE49-F238E27FC236}">
                <a16:creationId xmlns:a16="http://schemas.microsoft.com/office/drawing/2014/main" id="{12640A87-4FDD-4B33-A742-D3D0633A0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779717" y="1344308"/>
            <a:ext cx="5669269" cy="471803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3">
            <a:extLst>
              <a:ext uri="{FF2B5EF4-FFF2-40B4-BE49-F238E27FC236}">
                <a16:creationId xmlns:a16="http://schemas.microsoft.com/office/drawing/2014/main" id="{37C7775F-F779-4759-9662-6496F20681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32">
            <a:extLst>
              <a:ext uri="{FF2B5EF4-FFF2-40B4-BE49-F238E27FC236}">
                <a16:creationId xmlns:a16="http://schemas.microsoft.com/office/drawing/2014/main" id="{D5360208-1985-42FE-B300-0CFC7F1D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-375936" y="1400113"/>
            <a:ext cx="6534823" cy="43809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2" descr="2017 Von Meer zu Meer 135">
            <a:extLst>
              <a:ext uri="{FF2B5EF4-FFF2-40B4-BE49-F238E27FC236}">
                <a16:creationId xmlns:a16="http://schemas.microsoft.com/office/drawing/2014/main" id="{2467C6F7-7C64-4645-8AC0-EFCF32675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5656396" y="1053877"/>
            <a:ext cx="6513334" cy="50948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36">
            <a:extLst>
              <a:ext uri="{FF2B5EF4-FFF2-40B4-BE49-F238E27FC236}">
                <a16:creationId xmlns:a16="http://schemas.microsoft.com/office/drawing/2014/main" id="{115E5828-906B-4639-8B3D-D7571D1C0D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37">
            <a:extLst>
              <a:ext uri="{FF2B5EF4-FFF2-40B4-BE49-F238E27FC236}">
                <a16:creationId xmlns:a16="http://schemas.microsoft.com/office/drawing/2014/main" id="{C3BD80C0-A3C4-458F-9F5F-9738516F6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6"/>
          <a:stretch/>
        </p:blipFill>
        <p:spPr>
          <a:xfrm rot="5400013">
            <a:off x="2667001" y="963278"/>
            <a:ext cx="6857998" cy="49314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38">
            <a:extLst>
              <a:ext uri="{FF2B5EF4-FFF2-40B4-BE49-F238E27FC236}">
                <a16:creationId xmlns:a16="http://schemas.microsoft.com/office/drawing/2014/main" id="{FBE2CBFB-43D7-449D-9493-745B36D6A4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249543" y="1164469"/>
            <a:ext cx="6858001" cy="47485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B8BFD3-7F8A-4F87-AF2E-7992292A43C6}"/>
              </a:ext>
            </a:extLst>
          </p:cNvPr>
          <p:cNvSpPr txBox="1"/>
          <p:nvPr/>
        </p:nvSpPr>
        <p:spPr>
          <a:xfrm>
            <a:off x="3584448" y="6286617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Le tour </a:t>
            </a:r>
            <a:r>
              <a:rPr lang="de-DE" sz="2400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d‘horloge</a:t>
            </a:r>
            <a:endParaRPr lang="de-DE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1">
            <a:extLst>
              <a:ext uri="{FF2B5EF4-FFF2-40B4-BE49-F238E27FC236}">
                <a16:creationId xmlns:a16="http://schemas.microsoft.com/office/drawing/2014/main" id="{311A65F3-A60B-4591-80DF-49DEB8E8EF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2">
            <a:extLst>
              <a:ext uri="{FF2B5EF4-FFF2-40B4-BE49-F238E27FC236}">
                <a16:creationId xmlns:a16="http://schemas.microsoft.com/office/drawing/2014/main" id="{61D4EE20-4919-4BD5-BBB2-2BA4EAD02F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3">
            <a:extLst>
              <a:ext uri="{FF2B5EF4-FFF2-40B4-BE49-F238E27FC236}">
                <a16:creationId xmlns:a16="http://schemas.microsoft.com/office/drawing/2014/main" id="{6DA759F0-DE3E-4A76-9206-FF3281C026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6462010" y="1957333"/>
            <a:ext cx="5474135" cy="35956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 descr="2017 Von Meer zu Meer 144">
            <a:extLst>
              <a:ext uri="{FF2B5EF4-FFF2-40B4-BE49-F238E27FC236}">
                <a16:creationId xmlns:a16="http://schemas.microsoft.com/office/drawing/2014/main" id="{7863B3FC-D415-4A94-A742-04DFBF778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43"/>
          <a:stretch/>
        </p:blipFill>
        <p:spPr>
          <a:xfrm rot="5400013">
            <a:off x="-202803" y="1001653"/>
            <a:ext cx="6873738" cy="48704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5">
            <a:extLst>
              <a:ext uri="{FF2B5EF4-FFF2-40B4-BE49-F238E27FC236}">
                <a16:creationId xmlns:a16="http://schemas.microsoft.com/office/drawing/2014/main" id="{234E130F-6BA8-499A-93D1-FA34CDCEA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6">
            <a:extLst>
              <a:ext uri="{FF2B5EF4-FFF2-40B4-BE49-F238E27FC236}">
                <a16:creationId xmlns:a16="http://schemas.microsoft.com/office/drawing/2014/main" id="{8BBA4069-82BE-434C-B966-D6A932DB27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7">
            <a:extLst>
              <a:ext uri="{FF2B5EF4-FFF2-40B4-BE49-F238E27FC236}">
                <a16:creationId xmlns:a16="http://schemas.microsoft.com/office/drawing/2014/main" id="{181C3D93-70D9-4FEF-A554-35561DBDEA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4">
            <a:extLst>
              <a:ext uri="{FF2B5EF4-FFF2-40B4-BE49-F238E27FC236}">
                <a16:creationId xmlns:a16="http://schemas.microsoft.com/office/drawing/2014/main" id="{A6C54DC8-3DB2-4DD2-97F8-0B6962964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8">
            <a:extLst>
              <a:ext uri="{FF2B5EF4-FFF2-40B4-BE49-F238E27FC236}">
                <a16:creationId xmlns:a16="http://schemas.microsoft.com/office/drawing/2014/main" id="{D6857463-0404-475B-B09F-631A3E2A14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49">
            <a:extLst>
              <a:ext uri="{FF2B5EF4-FFF2-40B4-BE49-F238E27FC236}">
                <a16:creationId xmlns:a16="http://schemas.microsoft.com/office/drawing/2014/main" id="{C17DB683-8091-4228-80E3-6CCD70C481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0">
            <a:extLst>
              <a:ext uri="{FF2B5EF4-FFF2-40B4-BE49-F238E27FC236}">
                <a16:creationId xmlns:a16="http://schemas.microsoft.com/office/drawing/2014/main" id="{3F844CA2-2041-48CD-8B6C-4C13158D14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1">
            <a:extLst>
              <a:ext uri="{FF2B5EF4-FFF2-40B4-BE49-F238E27FC236}">
                <a16:creationId xmlns:a16="http://schemas.microsoft.com/office/drawing/2014/main" id="{1B535E41-B7F3-4C81-B43E-3DFB3E483C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2">
            <a:extLst>
              <a:ext uri="{FF2B5EF4-FFF2-40B4-BE49-F238E27FC236}">
                <a16:creationId xmlns:a16="http://schemas.microsoft.com/office/drawing/2014/main" id="{96AFC2D8-0AB9-4754-BA61-36BAD30DE4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3">
            <a:extLst>
              <a:ext uri="{FF2B5EF4-FFF2-40B4-BE49-F238E27FC236}">
                <a16:creationId xmlns:a16="http://schemas.microsoft.com/office/drawing/2014/main" id="{D264E52B-1294-4360-A5B5-CCA42073C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47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4AB7488-5B8F-4441-A45C-BDE635F6228F}"/>
              </a:ext>
            </a:extLst>
          </p:cNvPr>
          <p:cNvSpPr/>
          <p:nvPr/>
        </p:nvSpPr>
        <p:spPr>
          <a:xfrm>
            <a:off x="9927641" y="6088559"/>
            <a:ext cx="3834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>
                <a:solidFill>
                  <a:srgbClr val="FFFF00"/>
                </a:solidFill>
                <a:latin typeface="Candara" panose="020E0502030303020204" pitchFamily="34" charset="0"/>
                <a:hlinkClick r:id="rId3" action="ppaction://hlinkpres?slideindex=1&amp;slidetitle=PowerPoint-Präsentation"/>
              </a:rPr>
              <a:t>?</a:t>
            </a:r>
            <a:endParaRPr lang="de-DE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4">
            <a:extLst>
              <a:ext uri="{FF2B5EF4-FFF2-40B4-BE49-F238E27FC236}">
                <a16:creationId xmlns:a16="http://schemas.microsoft.com/office/drawing/2014/main" id="{E3F6947E-EA0D-40BC-8363-0CED308446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5">
            <a:extLst>
              <a:ext uri="{FF2B5EF4-FFF2-40B4-BE49-F238E27FC236}">
                <a16:creationId xmlns:a16="http://schemas.microsoft.com/office/drawing/2014/main" id="{0F7D3055-8695-4B21-99EB-97C656A16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9" y="0"/>
            <a:ext cx="1132363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6">
            <a:extLst>
              <a:ext uri="{FF2B5EF4-FFF2-40B4-BE49-F238E27FC236}">
                <a16:creationId xmlns:a16="http://schemas.microsoft.com/office/drawing/2014/main" id="{1FA7464F-8F50-4F7D-B728-62E332CF5F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7">
            <a:extLst>
              <a:ext uri="{FF2B5EF4-FFF2-40B4-BE49-F238E27FC236}">
                <a16:creationId xmlns:a16="http://schemas.microsoft.com/office/drawing/2014/main" id="{0C476553-12D1-4EFF-877D-A1902E886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6"/>
          <a:stretch/>
        </p:blipFill>
        <p:spPr>
          <a:xfrm rot="5400013">
            <a:off x="46135" y="539343"/>
            <a:ext cx="6857980" cy="57793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 descr="2017 Von Meer zu Meer 158">
            <a:extLst>
              <a:ext uri="{FF2B5EF4-FFF2-40B4-BE49-F238E27FC236}">
                <a16:creationId xmlns:a16="http://schemas.microsoft.com/office/drawing/2014/main" id="{9221A2EC-7073-4E10-98F6-1D74CEEEA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55"/>
          <a:stretch/>
        </p:blipFill>
        <p:spPr>
          <a:xfrm rot="5400013">
            <a:off x="6020237" y="935564"/>
            <a:ext cx="6878704" cy="50075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5">
            <a:extLst>
              <a:ext uri="{FF2B5EF4-FFF2-40B4-BE49-F238E27FC236}">
                <a16:creationId xmlns:a16="http://schemas.microsoft.com/office/drawing/2014/main" id="{C8F5D8B2-9F03-4324-B3BE-9FB5603E08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40" y="0"/>
            <a:ext cx="1026953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59">
            <a:extLst>
              <a:ext uri="{FF2B5EF4-FFF2-40B4-BE49-F238E27FC236}">
                <a16:creationId xmlns:a16="http://schemas.microsoft.com/office/drawing/2014/main" id="{38FFD0BB-6521-426E-A83B-9CF844A6B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533590" y="948634"/>
            <a:ext cx="6872072" cy="49466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0">
            <a:extLst>
              <a:ext uri="{FF2B5EF4-FFF2-40B4-BE49-F238E27FC236}">
                <a16:creationId xmlns:a16="http://schemas.microsoft.com/office/drawing/2014/main" id="{53C7BFC0-AE1E-4DF2-8DDA-9C23AB00B2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1">
            <a:extLst>
              <a:ext uri="{FF2B5EF4-FFF2-40B4-BE49-F238E27FC236}">
                <a16:creationId xmlns:a16="http://schemas.microsoft.com/office/drawing/2014/main" id="{110EBBF6-F78C-456B-8486-CDE619C49F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2">
            <a:extLst>
              <a:ext uri="{FF2B5EF4-FFF2-40B4-BE49-F238E27FC236}">
                <a16:creationId xmlns:a16="http://schemas.microsoft.com/office/drawing/2014/main" id="{79B8AC42-4428-464B-84BB-67C94945C9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3">
            <a:extLst>
              <a:ext uri="{FF2B5EF4-FFF2-40B4-BE49-F238E27FC236}">
                <a16:creationId xmlns:a16="http://schemas.microsoft.com/office/drawing/2014/main" id="{947202B9-7871-4304-8766-56F29FB33F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4">
            <a:extLst>
              <a:ext uri="{FF2B5EF4-FFF2-40B4-BE49-F238E27FC236}">
                <a16:creationId xmlns:a16="http://schemas.microsoft.com/office/drawing/2014/main" id="{50F90A56-94F4-470C-B2D9-17EA97078E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5">
            <a:extLst>
              <a:ext uri="{FF2B5EF4-FFF2-40B4-BE49-F238E27FC236}">
                <a16:creationId xmlns:a16="http://schemas.microsoft.com/office/drawing/2014/main" id="{A7517605-00AF-4EB0-B3DA-6492579FC6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6">
            <a:extLst>
              <a:ext uri="{FF2B5EF4-FFF2-40B4-BE49-F238E27FC236}">
                <a16:creationId xmlns:a16="http://schemas.microsoft.com/office/drawing/2014/main" id="{3FF6CAD4-BE3E-4C21-BB76-7B7FD7ACDF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7">
            <a:extLst>
              <a:ext uri="{FF2B5EF4-FFF2-40B4-BE49-F238E27FC236}">
                <a16:creationId xmlns:a16="http://schemas.microsoft.com/office/drawing/2014/main" id="{0BA87D12-19E0-4C90-90B5-E59974F62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11" y="0"/>
            <a:ext cx="914559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8">
            <a:extLst>
              <a:ext uri="{FF2B5EF4-FFF2-40B4-BE49-F238E27FC236}">
                <a16:creationId xmlns:a16="http://schemas.microsoft.com/office/drawing/2014/main" id="{FD9717DD-E195-4615-B1F1-13571C5607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11" y="0"/>
            <a:ext cx="914717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6">
            <a:extLst>
              <a:ext uri="{FF2B5EF4-FFF2-40B4-BE49-F238E27FC236}">
                <a16:creationId xmlns:a16="http://schemas.microsoft.com/office/drawing/2014/main" id="{F64DC342-D694-4056-B427-3D3F7E612F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40" y="0"/>
            <a:ext cx="1026953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69">
            <a:extLst>
              <a:ext uri="{FF2B5EF4-FFF2-40B4-BE49-F238E27FC236}">
                <a16:creationId xmlns:a16="http://schemas.microsoft.com/office/drawing/2014/main" id="{0BECFBDB-631F-4518-A9B7-8D08DCA7BE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820" y="0"/>
            <a:ext cx="915034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1">
            <a:extLst>
              <a:ext uri="{FF2B5EF4-FFF2-40B4-BE49-F238E27FC236}">
                <a16:creationId xmlns:a16="http://schemas.microsoft.com/office/drawing/2014/main" id="{7E3B4E67-B420-4759-BBDE-137D6297F6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11" y="0"/>
            <a:ext cx="914559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2">
            <a:extLst>
              <a:ext uri="{FF2B5EF4-FFF2-40B4-BE49-F238E27FC236}">
                <a16:creationId xmlns:a16="http://schemas.microsoft.com/office/drawing/2014/main" id="{1D6E813D-8F24-4716-AA3C-33CA8015AD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11" y="0"/>
            <a:ext cx="914559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0">
            <a:extLst>
              <a:ext uri="{FF2B5EF4-FFF2-40B4-BE49-F238E27FC236}">
                <a16:creationId xmlns:a16="http://schemas.microsoft.com/office/drawing/2014/main" id="{13459180-7D12-4726-AB0D-504E27C0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-286387" y="1359546"/>
            <a:ext cx="6857993" cy="41389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 descr="2017 Von Meer zu Meer 173">
            <a:extLst>
              <a:ext uri="{FF2B5EF4-FFF2-40B4-BE49-F238E27FC236}">
                <a16:creationId xmlns:a16="http://schemas.microsoft.com/office/drawing/2014/main" id="{0FB897C3-2EB6-44AE-8E0C-FAC748E626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174" y="-1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4">
            <a:extLst>
              <a:ext uri="{FF2B5EF4-FFF2-40B4-BE49-F238E27FC236}">
                <a16:creationId xmlns:a16="http://schemas.microsoft.com/office/drawing/2014/main" id="{982B5D2E-93A7-4CF5-A565-B532D77B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962026" y="1162169"/>
            <a:ext cx="6858001" cy="45336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5">
            <a:extLst>
              <a:ext uri="{FF2B5EF4-FFF2-40B4-BE49-F238E27FC236}">
                <a16:creationId xmlns:a16="http://schemas.microsoft.com/office/drawing/2014/main" id="{1CAAB516-C72C-4243-AC47-5E12BCEDE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6">
            <a:extLst>
              <a:ext uri="{FF2B5EF4-FFF2-40B4-BE49-F238E27FC236}">
                <a16:creationId xmlns:a16="http://schemas.microsoft.com/office/drawing/2014/main" id="{EE894C08-EE5D-49FE-9CE7-E6884C03D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7">
            <a:extLst>
              <a:ext uri="{FF2B5EF4-FFF2-40B4-BE49-F238E27FC236}">
                <a16:creationId xmlns:a16="http://schemas.microsoft.com/office/drawing/2014/main" id="{4B96A985-3252-4E58-A629-68717465FC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8">
            <a:extLst>
              <a:ext uri="{FF2B5EF4-FFF2-40B4-BE49-F238E27FC236}">
                <a16:creationId xmlns:a16="http://schemas.microsoft.com/office/drawing/2014/main" id="{694AE8EC-B205-498E-824F-9BB2DB73A8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79">
            <a:extLst>
              <a:ext uri="{FF2B5EF4-FFF2-40B4-BE49-F238E27FC236}">
                <a16:creationId xmlns:a16="http://schemas.microsoft.com/office/drawing/2014/main" id="{F896E859-B01D-4104-B2E5-C2AC73436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7">
            <a:extLst>
              <a:ext uri="{FF2B5EF4-FFF2-40B4-BE49-F238E27FC236}">
                <a16:creationId xmlns:a16="http://schemas.microsoft.com/office/drawing/2014/main" id="{0D264F2E-C19C-4BAF-BEEF-7132DAC2CE5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1520820" y="0"/>
            <a:ext cx="914876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0">
            <a:extLst>
              <a:ext uri="{FF2B5EF4-FFF2-40B4-BE49-F238E27FC236}">
                <a16:creationId xmlns:a16="http://schemas.microsoft.com/office/drawing/2014/main" id="{B0CB24D5-0F11-4C0C-84E2-559BC6C364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2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1">
            <a:extLst>
              <a:ext uri="{FF2B5EF4-FFF2-40B4-BE49-F238E27FC236}">
                <a16:creationId xmlns:a16="http://schemas.microsoft.com/office/drawing/2014/main" id="{7FC7F312-BAAF-46C4-AEE1-74510B075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5"/>
          <a:stretch/>
        </p:blipFill>
        <p:spPr>
          <a:xfrm rot="5400013">
            <a:off x="-262385" y="262406"/>
            <a:ext cx="6857987" cy="63331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 descr="2017 Von Meer zu Meer 181">
            <a:extLst>
              <a:ext uri="{FF2B5EF4-FFF2-40B4-BE49-F238E27FC236}">
                <a16:creationId xmlns:a16="http://schemas.microsoft.com/office/drawing/2014/main" id="{E5C122FF-8FE9-4894-950A-2C94ECFAD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7104474" y="305213"/>
            <a:ext cx="4294186" cy="58366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2">
            <a:extLst>
              <a:ext uri="{FF2B5EF4-FFF2-40B4-BE49-F238E27FC236}">
                <a16:creationId xmlns:a16="http://schemas.microsoft.com/office/drawing/2014/main" id="{5E84E33D-91D8-458F-BDD1-E3E96AE92C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3">
            <a:extLst>
              <a:ext uri="{FF2B5EF4-FFF2-40B4-BE49-F238E27FC236}">
                <a16:creationId xmlns:a16="http://schemas.microsoft.com/office/drawing/2014/main" id="{AE2A764E-0FD0-460F-9DBA-7CF18BC5A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4">
            <a:extLst>
              <a:ext uri="{FF2B5EF4-FFF2-40B4-BE49-F238E27FC236}">
                <a16:creationId xmlns:a16="http://schemas.microsoft.com/office/drawing/2014/main" id="{62A24783-AC69-46A7-8233-F9AE6441D0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563" y="0"/>
            <a:ext cx="420528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5">
            <a:extLst>
              <a:ext uri="{FF2B5EF4-FFF2-40B4-BE49-F238E27FC236}">
                <a16:creationId xmlns:a16="http://schemas.microsoft.com/office/drawing/2014/main" id="{B62CD08A-DDBB-4340-8BF7-239B430AD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348" y="0"/>
            <a:ext cx="455771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6">
            <a:extLst>
              <a:ext uri="{FF2B5EF4-FFF2-40B4-BE49-F238E27FC236}">
                <a16:creationId xmlns:a16="http://schemas.microsoft.com/office/drawing/2014/main" id="{C38353BA-8A61-426D-A5BA-EE9730919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59" y="0"/>
            <a:ext cx="1091088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7">
            <a:extLst>
              <a:ext uri="{FF2B5EF4-FFF2-40B4-BE49-F238E27FC236}">
                <a16:creationId xmlns:a16="http://schemas.microsoft.com/office/drawing/2014/main" id="{3F44C62F-A615-4C2D-B3EA-21C5DC2BD8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8">
            <a:extLst>
              <a:ext uri="{FF2B5EF4-FFF2-40B4-BE49-F238E27FC236}">
                <a16:creationId xmlns:a16="http://schemas.microsoft.com/office/drawing/2014/main" id="{5CC56522-647F-40AE-A5E9-A4F9AFD70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4">
            <a:off x="4464936" y="1229805"/>
            <a:ext cx="6857997" cy="43983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89">
            <a:extLst>
              <a:ext uri="{FF2B5EF4-FFF2-40B4-BE49-F238E27FC236}">
                <a16:creationId xmlns:a16="http://schemas.microsoft.com/office/drawing/2014/main" id="{047F4389-EDA7-4233-B694-89D861E9DC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8">
            <a:extLst>
              <a:ext uri="{FF2B5EF4-FFF2-40B4-BE49-F238E27FC236}">
                <a16:creationId xmlns:a16="http://schemas.microsoft.com/office/drawing/2014/main" id="{A9748828-82D2-40CF-82AD-EC7C60BA93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60" y="0"/>
            <a:ext cx="9513883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0">
            <a:extLst>
              <a:ext uri="{FF2B5EF4-FFF2-40B4-BE49-F238E27FC236}">
                <a16:creationId xmlns:a16="http://schemas.microsoft.com/office/drawing/2014/main" id="{479E8D97-827C-4520-A09B-F3CC761A29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1">
            <a:extLst>
              <a:ext uri="{FF2B5EF4-FFF2-40B4-BE49-F238E27FC236}">
                <a16:creationId xmlns:a16="http://schemas.microsoft.com/office/drawing/2014/main" id="{3831413A-CF57-4D77-81EF-265C198099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2">
            <a:extLst>
              <a:ext uri="{FF2B5EF4-FFF2-40B4-BE49-F238E27FC236}">
                <a16:creationId xmlns:a16="http://schemas.microsoft.com/office/drawing/2014/main" id="{FB4AF12B-2FBC-47EA-8C0E-EAD2C166A8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3">
            <a:extLst>
              <a:ext uri="{FF2B5EF4-FFF2-40B4-BE49-F238E27FC236}">
                <a16:creationId xmlns:a16="http://schemas.microsoft.com/office/drawing/2014/main" id="{4127F680-001A-4CA1-8F51-2C128344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4">
            <a:extLst>
              <a:ext uri="{FF2B5EF4-FFF2-40B4-BE49-F238E27FC236}">
                <a16:creationId xmlns:a16="http://schemas.microsoft.com/office/drawing/2014/main" id="{7E2C1E7C-182E-48CD-A3A0-7A2A2208CD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5">
            <a:extLst>
              <a:ext uri="{FF2B5EF4-FFF2-40B4-BE49-F238E27FC236}">
                <a16:creationId xmlns:a16="http://schemas.microsoft.com/office/drawing/2014/main" id="{D1434876-B8C2-41E2-913A-8DE4B5A12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6">
            <a:extLst>
              <a:ext uri="{FF2B5EF4-FFF2-40B4-BE49-F238E27FC236}">
                <a16:creationId xmlns:a16="http://schemas.microsoft.com/office/drawing/2014/main" id="{87D100E0-A8FE-4479-828D-69E152154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200">
            <a:extLst>
              <a:ext uri="{FF2B5EF4-FFF2-40B4-BE49-F238E27FC236}">
                <a16:creationId xmlns:a16="http://schemas.microsoft.com/office/drawing/2014/main" id="{9E23F719-DBE1-40F5-BBF4-6FA277FD60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13">
            <a:off x="2734945" y="1140368"/>
            <a:ext cx="6857997" cy="45772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7">
            <a:extLst>
              <a:ext uri="{FF2B5EF4-FFF2-40B4-BE49-F238E27FC236}">
                <a16:creationId xmlns:a16="http://schemas.microsoft.com/office/drawing/2014/main" id="{7D8C9582-7529-496A-A01F-7C18FF99D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447430" y="1161460"/>
            <a:ext cx="6900136" cy="45772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5725356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8">
            <a:extLst>
              <a:ext uri="{FF2B5EF4-FFF2-40B4-BE49-F238E27FC236}">
                <a16:creationId xmlns:a16="http://schemas.microsoft.com/office/drawing/2014/main" id="{F0179748-9EA9-4BB2-9F6B-C0FDEFE472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19">
            <a:extLst>
              <a:ext uri="{FF2B5EF4-FFF2-40B4-BE49-F238E27FC236}">
                <a16:creationId xmlns:a16="http://schemas.microsoft.com/office/drawing/2014/main" id="{042A8C2F-13DC-4D33-B09A-71FBB8B43D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99">
            <a:extLst>
              <a:ext uri="{FF2B5EF4-FFF2-40B4-BE49-F238E27FC236}">
                <a16:creationId xmlns:a16="http://schemas.microsoft.com/office/drawing/2014/main" id="{9400258D-2C0B-4A8D-9897-E3F718ED9E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203">
            <a:extLst>
              <a:ext uri="{FF2B5EF4-FFF2-40B4-BE49-F238E27FC236}">
                <a16:creationId xmlns:a16="http://schemas.microsoft.com/office/drawing/2014/main" id="{86D33059-59ED-4331-8739-1F594A1DB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7"/>
          <a:stretch/>
        </p:blipFill>
        <p:spPr>
          <a:xfrm rot="5400013">
            <a:off x="2667004" y="1063740"/>
            <a:ext cx="6857992" cy="47305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4E24C21-CBE4-4D6F-9135-6B9211432FD4}"/>
              </a:ext>
            </a:extLst>
          </p:cNvPr>
          <p:cNvSpPr txBox="1"/>
          <p:nvPr/>
        </p:nvSpPr>
        <p:spPr>
          <a:xfrm>
            <a:off x="3963577" y="6310633"/>
            <a:ext cx="2642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Notre Dame du </a:t>
            </a:r>
            <a:r>
              <a:rPr lang="de-DE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Taur</a:t>
            </a:r>
            <a:endParaRPr lang="de-DE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1">
            <a:extLst>
              <a:ext uri="{FF2B5EF4-FFF2-40B4-BE49-F238E27FC236}">
                <a16:creationId xmlns:a16="http://schemas.microsoft.com/office/drawing/2014/main" id="{6FBE436A-A2F4-4FA4-BB8C-3B1745DF6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648640" y="1241097"/>
            <a:ext cx="6857992" cy="43757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8578203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4">
            <a:extLst>
              <a:ext uri="{FF2B5EF4-FFF2-40B4-BE49-F238E27FC236}">
                <a16:creationId xmlns:a16="http://schemas.microsoft.com/office/drawing/2014/main" id="{4B8A223A-5AF0-4FD9-BCF6-93B70C8225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5">
            <a:extLst>
              <a:ext uri="{FF2B5EF4-FFF2-40B4-BE49-F238E27FC236}">
                <a16:creationId xmlns:a16="http://schemas.microsoft.com/office/drawing/2014/main" id="{F103B801-64DF-4600-A9F0-08C642BC31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6">
            <a:extLst>
              <a:ext uri="{FF2B5EF4-FFF2-40B4-BE49-F238E27FC236}">
                <a16:creationId xmlns:a16="http://schemas.microsoft.com/office/drawing/2014/main" id="{13557FEE-8FC8-448A-BF0B-B8202C7850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188"/>
            <a:ext cx="12191996" cy="48736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7">
            <a:extLst>
              <a:ext uri="{FF2B5EF4-FFF2-40B4-BE49-F238E27FC236}">
                <a16:creationId xmlns:a16="http://schemas.microsoft.com/office/drawing/2014/main" id="{A8A82023-4468-4603-8759-537BFAD90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2188"/>
            <a:ext cx="12191996" cy="48736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8">
            <a:extLst>
              <a:ext uri="{FF2B5EF4-FFF2-40B4-BE49-F238E27FC236}">
                <a16:creationId xmlns:a16="http://schemas.microsoft.com/office/drawing/2014/main" id="{6AC03A79-B62B-4320-98A2-CA76CA754D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0" y="0"/>
            <a:ext cx="1029176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09">
            <a:extLst>
              <a:ext uri="{FF2B5EF4-FFF2-40B4-BE49-F238E27FC236}">
                <a16:creationId xmlns:a16="http://schemas.microsoft.com/office/drawing/2014/main" id="{D7C59CFB-AA3C-40D1-A2B6-123DE12C2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0">
            <a:extLst>
              <a:ext uri="{FF2B5EF4-FFF2-40B4-BE49-F238E27FC236}">
                <a16:creationId xmlns:a16="http://schemas.microsoft.com/office/drawing/2014/main" id="{3BFB4D0C-B8F4-48A6-B0C7-2CC9C3202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1">
            <a:extLst>
              <a:ext uri="{FF2B5EF4-FFF2-40B4-BE49-F238E27FC236}">
                <a16:creationId xmlns:a16="http://schemas.microsoft.com/office/drawing/2014/main" id="{65D81479-FC79-4F8E-9512-4849507750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0">
            <a:extLst>
              <a:ext uri="{FF2B5EF4-FFF2-40B4-BE49-F238E27FC236}">
                <a16:creationId xmlns:a16="http://schemas.microsoft.com/office/drawing/2014/main" id="{D74BA81D-7E97-4812-BE85-63236DB2EA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1">
            <a:extLst>
              <a:ext uri="{FF2B5EF4-FFF2-40B4-BE49-F238E27FC236}">
                <a16:creationId xmlns:a16="http://schemas.microsoft.com/office/drawing/2014/main" id="{66F5D405-A9F4-4B4B-B1D6-24AE23B320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2">
            <a:extLst>
              <a:ext uri="{FF2B5EF4-FFF2-40B4-BE49-F238E27FC236}">
                <a16:creationId xmlns:a16="http://schemas.microsoft.com/office/drawing/2014/main" id="{19A2703C-1F96-4910-9D6F-C4B05AA59E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3">
            <a:extLst>
              <a:ext uri="{FF2B5EF4-FFF2-40B4-BE49-F238E27FC236}">
                <a16:creationId xmlns:a16="http://schemas.microsoft.com/office/drawing/2014/main" id="{036738ED-0ED4-4FB3-9B7A-6E9FC19D6A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5">
            <a:extLst>
              <a:ext uri="{FF2B5EF4-FFF2-40B4-BE49-F238E27FC236}">
                <a16:creationId xmlns:a16="http://schemas.microsoft.com/office/drawing/2014/main" id="{58F0F980-D499-4E54-A31D-7201DED2A7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6">
            <a:extLst>
              <a:ext uri="{FF2B5EF4-FFF2-40B4-BE49-F238E27FC236}">
                <a16:creationId xmlns:a16="http://schemas.microsoft.com/office/drawing/2014/main" id="{B740B1E1-DA00-4C8C-9BCF-33A278B1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4">
            <a:extLst>
              <a:ext uri="{FF2B5EF4-FFF2-40B4-BE49-F238E27FC236}">
                <a16:creationId xmlns:a16="http://schemas.microsoft.com/office/drawing/2014/main" id="{AD40A267-D898-45C3-B6DC-53C0AB62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080" y="1890911"/>
            <a:ext cx="6340002" cy="42013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 descr="2017 Von Meer zu Meer 217">
            <a:extLst>
              <a:ext uri="{FF2B5EF4-FFF2-40B4-BE49-F238E27FC236}">
                <a16:creationId xmlns:a16="http://schemas.microsoft.com/office/drawing/2014/main" id="{6D5DA5EE-003C-46CB-B582-204C1B0B0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5"/>
          <a:stretch/>
        </p:blipFill>
        <p:spPr>
          <a:xfrm rot="16200004">
            <a:off x="-81985" y="941732"/>
            <a:ext cx="5707136" cy="45940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218">
            <a:extLst>
              <a:ext uri="{FF2B5EF4-FFF2-40B4-BE49-F238E27FC236}">
                <a16:creationId xmlns:a16="http://schemas.microsoft.com/office/drawing/2014/main" id="{9F67F200-0B46-4EBF-B4FF-0327A5BF1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885522" y="879019"/>
            <a:ext cx="6857982" cy="50999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19">
            <a:extLst>
              <a:ext uri="{FF2B5EF4-FFF2-40B4-BE49-F238E27FC236}">
                <a16:creationId xmlns:a16="http://schemas.microsoft.com/office/drawing/2014/main" id="{64CA51DB-3273-4163-9D79-6BC449EB48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0">
            <a:extLst>
              <a:ext uri="{FF2B5EF4-FFF2-40B4-BE49-F238E27FC236}">
                <a16:creationId xmlns:a16="http://schemas.microsoft.com/office/drawing/2014/main" id="{A732AB5A-8119-4526-BC47-BFF59EF292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1">
            <a:extLst>
              <a:ext uri="{FF2B5EF4-FFF2-40B4-BE49-F238E27FC236}">
                <a16:creationId xmlns:a16="http://schemas.microsoft.com/office/drawing/2014/main" id="{55939867-5143-486C-908A-A807B24EA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666992" y="1218375"/>
            <a:ext cx="6858016" cy="44212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1">
            <a:extLst>
              <a:ext uri="{FF2B5EF4-FFF2-40B4-BE49-F238E27FC236}">
                <a16:creationId xmlns:a16="http://schemas.microsoft.com/office/drawing/2014/main" id="{EB127F02-A2D0-4D1F-8FE2-0206C9719B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2">
            <a:extLst>
              <a:ext uri="{FF2B5EF4-FFF2-40B4-BE49-F238E27FC236}">
                <a16:creationId xmlns:a16="http://schemas.microsoft.com/office/drawing/2014/main" id="{ED3A330D-9B3E-489B-954D-4EEB323547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3">
            <a:extLst>
              <a:ext uri="{FF2B5EF4-FFF2-40B4-BE49-F238E27FC236}">
                <a16:creationId xmlns:a16="http://schemas.microsoft.com/office/drawing/2014/main" id="{0B31DB0B-26CD-4391-BE5E-1D4DD6DF05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4">
            <a:extLst>
              <a:ext uri="{FF2B5EF4-FFF2-40B4-BE49-F238E27FC236}">
                <a16:creationId xmlns:a16="http://schemas.microsoft.com/office/drawing/2014/main" id="{0D0D31A7-3CAD-4E81-B922-0567AB9EDE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5">
            <a:extLst>
              <a:ext uri="{FF2B5EF4-FFF2-40B4-BE49-F238E27FC236}">
                <a16:creationId xmlns:a16="http://schemas.microsoft.com/office/drawing/2014/main" id="{7EE91D6C-76FC-4C2D-B9FC-08968C131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6">
            <a:extLst>
              <a:ext uri="{FF2B5EF4-FFF2-40B4-BE49-F238E27FC236}">
                <a16:creationId xmlns:a16="http://schemas.microsoft.com/office/drawing/2014/main" id="{A1A81D5B-F1BD-4F76-9957-BDDCE446C8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7">
            <a:extLst>
              <a:ext uri="{FF2B5EF4-FFF2-40B4-BE49-F238E27FC236}">
                <a16:creationId xmlns:a16="http://schemas.microsoft.com/office/drawing/2014/main" id="{D8F8C119-A7FE-4427-9C07-F059F03094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693589" y="1503764"/>
            <a:ext cx="6857986" cy="38504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8">
            <a:extLst>
              <a:ext uri="{FF2B5EF4-FFF2-40B4-BE49-F238E27FC236}">
                <a16:creationId xmlns:a16="http://schemas.microsoft.com/office/drawing/2014/main" id="{1E4A95B0-906D-4A6D-9660-85B12103B3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29">
            <a:extLst>
              <a:ext uri="{FF2B5EF4-FFF2-40B4-BE49-F238E27FC236}">
                <a16:creationId xmlns:a16="http://schemas.microsoft.com/office/drawing/2014/main" id="{3FB16367-A5EA-4F7A-AC98-D247D87816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0">
            <a:extLst>
              <a:ext uri="{FF2B5EF4-FFF2-40B4-BE49-F238E27FC236}">
                <a16:creationId xmlns:a16="http://schemas.microsoft.com/office/drawing/2014/main" id="{0AC20647-597E-489E-B845-FD079D1502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1">
            <a:extLst>
              <a:ext uri="{FF2B5EF4-FFF2-40B4-BE49-F238E27FC236}">
                <a16:creationId xmlns:a16="http://schemas.microsoft.com/office/drawing/2014/main" id="{028DF42E-6A6F-4C68-A263-CE15DAC57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2">
            <a:extLst>
              <a:ext uri="{FF2B5EF4-FFF2-40B4-BE49-F238E27FC236}">
                <a16:creationId xmlns:a16="http://schemas.microsoft.com/office/drawing/2014/main" id="{75903A6A-4992-4BC0-B3C3-7BD09DB6B4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2">
            <a:extLst>
              <a:ext uri="{FF2B5EF4-FFF2-40B4-BE49-F238E27FC236}">
                <a16:creationId xmlns:a16="http://schemas.microsoft.com/office/drawing/2014/main" id="{916792A2-9B58-4773-8A4B-956D25C4F7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3">
            <a:extLst>
              <a:ext uri="{FF2B5EF4-FFF2-40B4-BE49-F238E27FC236}">
                <a16:creationId xmlns:a16="http://schemas.microsoft.com/office/drawing/2014/main" id="{731723BB-26E4-4917-8F05-8CB418BCA4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4">
            <a:extLst>
              <a:ext uri="{FF2B5EF4-FFF2-40B4-BE49-F238E27FC236}">
                <a16:creationId xmlns:a16="http://schemas.microsoft.com/office/drawing/2014/main" id="{4A86F910-5C41-40BA-839E-FF8FFF6091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5">
            <a:extLst>
              <a:ext uri="{FF2B5EF4-FFF2-40B4-BE49-F238E27FC236}">
                <a16:creationId xmlns:a16="http://schemas.microsoft.com/office/drawing/2014/main" id="{6596A328-947A-4520-AE42-1C5ED4A9EB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6">
            <a:extLst>
              <a:ext uri="{FF2B5EF4-FFF2-40B4-BE49-F238E27FC236}">
                <a16:creationId xmlns:a16="http://schemas.microsoft.com/office/drawing/2014/main" id="{956862F5-8954-4010-9CD9-831F7015B9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7">
            <a:extLst>
              <a:ext uri="{FF2B5EF4-FFF2-40B4-BE49-F238E27FC236}">
                <a16:creationId xmlns:a16="http://schemas.microsoft.com/office/drawing/2014/main" id="{E671A908-3B7C-4788-9B86-4F0D5C6B1F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8">
            <a:extLst>
              <a:ext uri="{FF2B5EF4-FFF2-40B4-BE49-F238E27FC236}">
                <a16:creationId xmlns:a16="http://schemas.microsoft.com/office/drawing/2014/main" id="{8F1CB7CA-CAB9-44DB-8C2C-642D5BA639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39">
            <a:extLst>
              <a:ext uri="{FF2B5EF4-FFF2-40B4-BE49-F238E27FC236}">
                <a16:creationId xmlns:a16="http://schemas.microsoft.com/office/drawing/2014/main" id="{1DAF94F2-BBD0-47BC-9952-47AAB635E6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0">
            <a:extLst>
              <a:ext uri="{FF2B5EF4-FFF2-40B4-BE49-F238E27FC236}">
                <a16:creationId xmlns:a16="http://schemas.microsoft.com/office/drawing/2014/main" id="{4C48B35B-784D-406D-86C5-6A2BC46C26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1">
            <a:extLst>
              <a:ext uri="{FF2B5EF4-FFF2-40B4-BE49-F238E27FC236}">
                <a16:creationId xmlns:a16="http://schemas.microsoft.com/office/drawing/2014/main" id="{9E29FF2B-CCA6-4B98-8E50-72A4BD01A4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3">
            <a:extLst>
              <a:ext uri="{FF2B5EF4-FFF2-40B4-BE49-F238E27FC236}">
                <a16:creationId xmlns:a16="http://schemas.microsoft.com/office/drawing/2014/main" id="{FCFE7CC2-9368-4A42-9AF8-C629A86C02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2">
            <a:extLst>
              <a:ext uri="{FF2B5EF4-FFF2-40B4-BE49-F238E27FC236}">
                <a16:creationId xmlns:a16="http://schemas.microsoft.com/office/drawing/2014/main" id="{0B4B3CFE-C905-4D0E-8DF6-1295FD9C15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3">
            <a:extLst>
              <a:ext uri="{FF2B5EF4-FFF2-40B4-BE49-F238E27FC236}">
                <a16:creationId xmlns:a16="http://schemas.microsoft.com/office/drawing/2014/main" id="{055C37CB-2737-4084-B0BD-1FBAD68983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4">
            <a:extLst>
              <a:ext uri="{FF2B5EF4-FFF2-40B4-BE49-F238E27FC236}">
                <a16:creationId xmlns:a16="http://schemas.microsoft.com/office/drawing/2014/main" id="{1F5EB9B1-BF4F-4EC9-B629-4FB118D658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5">
            <a:extLst>
              <a:ext uri="{FF2B5EF4-FFF2-40B4-BE49-F238E27FC236}">
                <a16:creationId xmlns:a16="http://schemas.microsoft.com/office/drawing/2014/main" id="{9B6E69CC-0A17-4A3A-B304-20514E9056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7">
            <a:extLst>
              <a:ext uri="{FF2B5EF4-FFF2-40B4-BE49-F238E27FC236}">
                <a16:creationId xmlns:a16="http://schemas.microsoft.com/office/drawing/2014/main" id="{97BBA5E9-6F59-4CC8-A66A-29DDA26369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56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6">
            <a:extLst>
              <a:ext uri="{FF2B5EF4-FFF2-40B4-BE49-F238E27FC236}">
                <a16:creationId xmlns:a16="http://schemas.microsoft.com/office/drawing/2014/main" id="{0DB1B230-7372-4857-BAA2-3EABF0154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477512" y="997471"/>
            <a:ext cx="6895841" cy="49009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48">
            <a:extLst>
              <a:ext uri="{FF2B5EF4-FFF2-40B4-BE49-F238E27FC236}">
                <a16:creationId xmlns:a16="http://schemas.microsoft.com/office/drawing/2014/main" id="{7C5B9BC8-32E3-40AA-AD95-9C7AB87BF4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0">
            <a:extLst>
              <a:ext uri="{FF2B5EF4-FFF2-40B4-BE49-F238E27FC236}">
                <a16:creationId xmlns:a16="http://schemas.microsoft.com/office/drawing/2014/main" id="{43C7A8FA-3702-4640-898D-B7A5B96039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252">
            <a:extLst>
              <a:ext uri="{FF2B5EF4-FFF2-40B4-BE49-F238E27FC236}">
                <a16:creationId xmlns:a16="http://schemas.microsoft.com/office/drawing/2014/main" id="{9C911E16-128B-4BE1-9F78-3AA36412FE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979" y="0"/>
            <a:ext cx="466248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1">
            <a:extLst>
              <a:ext uri="{FF2B5EF4-FFF2-40B4-BE49-F238E27FC236}">
                <a16:creationId xmlns:a16="http://schemas.microsoft.com/office/drawing/2014/main" id="{22F3C88E-BA0A-420D-AF5B-CE7FB50957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4">
            <a:extLst>
              <a:ext uri="{FF2B5EF4-FFF2-40B4-BE49-F238E27FC236}">
                <a16:creationId xmlns:a16="http://schemas.microsoft.com/office/drawing/2014/main" id="{B6680816-A242-4DA0-9344-CB71B0E273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3">
            <a:extLst>
              <a:ext uri="{FF2B5EF4-FFF2-40B4-BE49-F238E27FC236}">
                <a16:creationId xmlns:a16="http://schemas.microsoft.com/office/drawing/2014/main" id="{C00C55F7-9D09-46A4-B2B5-9101B84C5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4">
            <a:extLst>
              <a:ext uri="{FF2B5EF4-FFF2-40B4-BE49-F238E27FC236}">
                <a16:creationId xmlns:a16="http://schemas.microsoft.com/office/drawing/2014/main" id="{6227D583-E13C-4E72-852A-6903D2792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304422" y="1252848"/>
            <a:ext cx="6857992" cy="43523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8272000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249">
            <a:extLst>
              <a:ext uri="{FF2B5EF4-FFF2-40B4-BE49-F238E27FC236}">
                <a16:creationId xmlns:a16="http://schemas.microsoft.com/office/drawing/2014/main" id="{B27EE83E-9DA4-43ED-867A-8BB2676E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667000" y="990603"/>
            <a:ext cx="6858000" cy="48768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5">
            <a:extLst>
              <a:ext uri="{FF2B5EF4-FFF2-40B4-BE49-F238E27FC236}">
                <a16:creationId xmlns:a16="http://schemas.microsoft.com/office/drawing/2014/main" id="{F905591D-A5DA-440C-8B8F-CFF57AA9FE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6">
            <a:extLst>
              <a:ext uri="{FF2B5EF4-FFF2-40B4-BE49-F238E27FC236}">
                <a16:creationId xmlns:a16="http://schemas.microsoft.com/office/drawing/2014/main" id="{BD8B70C1-C502-4C03-8F74-90A23D789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7">
            <a:extLst>
              <a:ext uri="{FF2B5EF4-FFF2-40B4-BE49-F238E27FC236}">
                <a16:creationId xmlns:a16="http://schemas.microsoft.com/office/drawing/2014/main" id="{34B99B60-4781-4E01-A12F-748612D045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8">
            <a:extLst>
              <a:ext uri="{FF2B5EF4-FFF2-40B4-BE49-F238E27FC236}">
                <a16:creationId xmlns:a16="http://schemas.microsoft.com/office/drawing/2014/main" id="{07AEBF80-CACF-44BF-BFFB-0EF88FDCC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59">
            <a:extLst>
              <a:ext uri="{FF2B5EF4-FFF2-40B4-BE49-F238E27FC236}">
                <a16:creationId xmlns:a16="http://schemas.microsoft.com/office/drawing/2014/main" id="{5B21F55D-4651-461D-960C-7EC20234FC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473795" y="1503766"/>
            <a:ext cx="6858000" cy="38504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0">
            <a:extLst>
              <a:ext uri="{FF2B5EF4-FFF2-40B4-BE49-F238E27FC236}">
                <a16:creationId xmlns:a16="http://schemas.microsoft.com/office/drawing/2014/main" id="{2EBEF519-7D6E-4515-B642-B48A614A2D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0" y="6346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1">
            <a:extLst>
              <a:ext uri="{FF2B5EF4-FFF2-40B4-BE49-F238E27FC236}">
                <a16:creationId xmlns:a16="http://schemas.microsoft.com/office/drawing/2014/main" id="{2DC4CB83-4341-49B4-BC24-35BFD7C98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820" y="0"/>
            <a:ext cx="915034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5">
            <a:extLst>
              <a:ext uri="{FF2B5EF4-FFF2-40B4-BE49-F238E27FC236}">
                <a16:creationId xmlns:a16="http://schemas.microsoft.com/office/drawing/2014/main" id="{A60FEF57-B016-48C6-98E0-5A3BF384C9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2">
            <a:extLst>
              <a:ext uri="{FF2B5EF4-FFF2-40B4-BE49-F238E27FC236}">
                <a16:creationId xmlns:a16="http://schemas.microsoft.com/office/drawing/2014/main" id="{221F11B7-6744-449E-9D72-662F916523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0" y="6346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3">
            <a:extLst>
              <a:ext uri="{FF2B5EF4-FFF2-40B4-BE49-F238E27FC236}">
                <a16:creationId xmlns:a16="http://schemas.microsoft.com/office/drawing/2014/main" id="{74CC4C4C-2056-4F9C-B5B4-D29930F76A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4">
            <a:extLst>
              <a:ext uri="{FF2B5EF4-FFF2-40B4-BE49-F238E27FC236}">
                <a16:creationId xmlns:a16="http://schemas.microsoft.com/office/drawing/2014/main" id="{8AA3D252-5267-486E-AED0-FB0F35F036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5">
            <a:extLst>
              <a:ext uri="{FF2B5EF4-FFF2-40B4-BE49-F238E27FC236}">
                <a16:creationId xmlns:a16="http://schemas.microsoft.com/office/drawing/2014/main" id="{54040E10-99C8-4388-ACAB-8B0CF5D4C2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6" y="0"/>
            <a:ext cx="1085215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6">
            <a:extLst>
              <a:ext uri="{FF2B5EF4-FFF2-40B4-BE49-F238E27FC236}">
                <a16:creationId xmlns:a16="http://schemas.microsoft.com/office/drawing/2014/main" id="{3D0AF79E-9DFA-437D-ACA1-C826354822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0" y="6346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7">
            <a:extLst>
              <a:ext uri="{FF2B5EF4-FFF2-40B4-BE49-F238E27FC236}">
                <a16:creationId xmlns:a16="http://schemas.microsoft.com/office/drawing/2014/main" id="{6706599D-46DD-4D71-9E30-DA977744BE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8">
            <a:extLst>
              <a:ext uri="{FF2B5EF4-FFF2-40B4-BE49-F238E27FC236}">
                <a16:creationId xmlns:a16="http://schemas.microsoft.com/office/drawing/2014/main" id="{9FB96E1B-7234-43EE-9C92-DD424718AD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69">
            <a:extLst>
              <a:ext uri="{FF2B5EF4-FFF2-40B4-BE49-F238E27FC236}">
                <a16:creationId xmlns:a16="http://schemas.microsoft.com/office/drawing/2014/main" id="{2E0A11CE-1BF7-4B0E-A6B2-ABD3ABE812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0">
            <a:extLst>
              <a:ext uri="{FF2B5EF4-FFF2-40B4-BE49-F238E27FC236}">
                <a16:creationId xmlns:a16="http://schemas.microsoft.com/office/drawing/2014/main" id="{97BEDA2A-3959-4BE8-AD2C-56F53FEA43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0" y="6346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1">
            <a:extLst>
              <a:ext uri="{FF2B5EF4-FFF2-40B4-BE49-F238E27FC236}">
                <a16:creationId xmlns:a16="http://schemas.microsoft.com/office/drawing/2014/main" id="{0B12AE91-2472-44F7-BC31-F9CF75C00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6">
            <a:extLst>
              <a:ext uri="{FF2B5EF4-FFF2-40B4-BE49-F238E27FC236}">
                <a16:creationId xmlns:a16="http://schemas.microsoft.com/office/drawing/2014/main" id="{3B62F4D8-3E7E-41F8-AB33-2CB839FFE6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2">
            <a:extLst>
              <a:ext uri="{FF2B5EF4-FFF2-40B4-BE49-F238E27FC236}">
                <a16:creationId xmlns:a16="http://schemas.microsoft.com/office/drawing/2014/main" id="{F41ADE82-2E05-4828-88BF-8E25E1582E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3">
            <a:extLst>
              <a:ext uri="{FF2B5EF4-FFF2-40B4-BE49-F238E27FC236}">
                <a16:creationId xmlns:a16="http://schemas.microsoft.com/office/drawing/2014/main" id="{C540DECD-960B-46D0-A581-94C800F760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4">
            <a:extLst>
              <a:ext uri="{FF2B5EF4-FFF2-40B4-BE49-F238E27FC236}">
                <a16:creationId xmlns:a16="http://schemas.microsoft.com/office/drawing/2014/main" id="{0B92A0F6-7176-40C7-B383-CFBC36FA28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5">
            <a:extLst>
              <a:ext uri="{FF2B5EF4-FFF2-40B4-BE49-F238E27FC236}">
                <a16:creationId xmlns:a16="http://schemas.microsoft.com/office/drawing/2014/main" id="{1CAA6659-2D47-41BF-A4C1-7D8DCE1C4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6">
            <a:extLst>
              <a:ext uri="{FF2B5EF4-FFF2-40B4-BE49-F238E27FC236}">
                <a16:creationId xmlns:a16="http://schemas.microsoft.com/office/drawing/2014/main" id="{9BA7D48F-F7EA-410F-979E-3A91CB1F5F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7">
            <a:extLst>
              <a:ext uri="{FF2B5EF4-FFF2-40B4-BE49-F238E27FC236}">
                <a16:creationId xmlns:a16="http://schemas.microsoft.com/office/drawing/2014/main" id="{C85EA4D6-6FE2-4202-9471-6515D33442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8">
            <a:extLst>
              <a:ext uri="{FF2B5EF4-FFF2-40B4-BE49-F238E27FC236}">
                <a16:creationId xmlns:a16="http://schemas.microsoft.com/office/drawing/2014/main" id="{DEC8F259-89A8-4490-B7D2-1F39FAD4E6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79">
            <a:extLst>
              <a:ext uri="{FF2B5EF4-FFF2-40B4-BE49-F238E27FC236}">
                <a16:creationId xmlns:a16="http://schemas.microsoft.com/office/drawing/2014/main" id="{42941C83-D89E-4DC5-A332-D0F4225439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0">
            <a:extLst>
              <a:ext uri="{FF2B5EF4-FFF2-40B4-BE49-F238E27FC236}">
                <a16:creationId xmlns:a16="http://schemas.microsoft.com/office/drawing/2014/main" id="{321554C0-9CB4-49B3-A477-848E22FAEC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1">
            <a:extLst>
              <a:ext uri="{FF2B5EF4-FFF2-40B4-BE49-F238E27FC236}">
                <a16:creationId xmlns:a16="http://schemas.microsoft.com/office/drawing/2014/main" id="{1E10D267-8F67-4373-8037-FAD5B1FDD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7">
            <a:extLst>
              <a:ext uri="{FF2B5EF4-FFF2-40B4-BE49-F238E27FC236}">
                <a16:creationId xmlns:a16="http://schemas.microsoft.com/office/drawing/2014/main" id="{E5AE63D8-9003-4503-BDF8-0A5D4243D2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2">
            <a:extLst>
              <a:ext uri="{FF2B5EF4-FFF2-40B4-BE49-F238E27FC236}">
                <a16:creationId xmlns:a16="http://schemas.microsoft.com/office/drawing/2014/main" id="{5807DD49-B7B2-4C88-B3D2-F2AC1D42D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087039" y="959280"/>
            <a:ext cx="6890166" cy="49072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3">
            <a:extLst>
              <a:ext uri="{FF2B5EF4-FFF2-40B4-BE49-F238E27FC236}">
                <a16:creationId xmlns:a16="http://schemas.microsoft.com/office/drawing/2014/main" id="{485C8140-EA31-4222-ADCD-AC878F4781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4">
            <a:extLst>
              <a:ext uri="{FF2B5EF4-FFF2-40B4-BE49-F238E27FC236}">
                <a16:creationId xmlns:a16="http://schemas.microsoft.com/office/drawing/2014/main" id="{A1817C39-527E-43A9-A0CF-EF443DD84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5">
            <a:extLst>
              <a:ext uri="{FF2B5EF4-FFF2-40B4-BE49-F238E27FC236}">
                <a16:creationId xmlns:a16="http://schemas.microsoft.com/office/drawing/2014/main" id="{821E67CF-8DDD-4DB1-B549-2EA2209B43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6">
            <a:extLst>
              <a:ext uri="{FF2B5EF4-FFF2-40B4-BE49-F238E27FC236}">
                <a16:creationId xmlns:a16="http://schemas.microsoft.com/office/drawing/2014/main" id="{3AA56B2B-24DC-4DFF-8403-2AF42E7DEE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7">
            <a:extLst>
              <a:ext uri="{FF2B5EF4-FFF2-40B4-BE49-F238E27FC236}">
                <a16:creationId xmlns:a16="http://schemas.microsoft.com/office/drawing/2014/main" id="{B435F39F-78D1-450F-9D3F-CC34D1CD4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8">
            <a:extLst>
              <a:ext uri="{FF2B5EF4-FFF2-40B4-BE49-F238E27FC236}">
                <a16:creationId xmlns:a16="http://schemas.microsoft.com/office/drawing/2014/main" id="{1ADFDFB4-40F5-449B-9A8A-E556AA4F7B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89">
            <a:extLst>
              <a:ext uri="{FF2B5EF4-FFF2-40B4-BE49-F238E27FC236}">
                <a16:creationId xmlns:a16="http://schemas.microsoft.com/office/drawing/2014/main" id="{CFE472E7-7361-49E4-88BA-6F6F1C2926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0">
            <a:extLst>
              <a:ext uri="{FF2B5EF4-FFF2-40B4-BE49-F238E27FC236}">
                <a16:creationId xmlns:a16="http://schemas.microsoft.com/office/drawing/2014/main" id="{85FD9526-0A22-498D-B49A-A15379920B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1">
            <a:extLst>
              <a:ext uri="{FF2B5EF4-FFF2-40B4-BE49-F238E27FC236}">
                <a16:creationId xmlns:a16="http://schemas.microsoft.com/office/drawing/2014/main" id="{D14B2C57-54B2-4B14-9C69-6DA7671860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8">
            <a:extLst>
              <a:ext uri="{FF2B5EF4-FFF2-40B4-BE49-F238E27FC236}">
                <a16:creationId xmlns:a16="http://schemas.microsoft.com/office/drawing/2014/main" id="{06062FC7-9045-4598-A10C-00E02E161C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2">
            <a:extLst>
              <a:ext uri="{FF2B5EF4-FFF2-40B4-BE49-F238E27FC236}">
                <a16:creationId xmlns:a16="http://schemas.microsoft.com/office/drawing/2014/main" id="{93FB53A5-FB8A-4B4A-83A5-B9E627D49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3"/>
          <a:stretch/>
        </p:blipFill>
        <p:spPr>
          <a:xfrm rot="5400013">
            <a:off x="2433652" y="1276011"/>
            <a:ext cx="6857991" cy="43059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3">
            <a:extLst>
              <a:ext uri="{FF2B5EF4-FFF2-40B4-BE49-F238E27FC236}">
                <a16:creationId xmlns:a16="http://schemas.microsoft.com/office/drawing/2014/main" id="{D1EF2A4D-5858-4758-8E99-8121A557EA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4">
            <a:extLst>
              <a:ext uri="{FF2B5EF4-FFF2-40B4-BE49-F238E27FC236}">
                <a16:creationId xmlns:a16="http://schemas.microsoft.com/office/drawing/2014/main" id="{E7811BB9-1279-446F-9439-20C46D2F3D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5">
            <a:extLst>
              <a:ext uri="{FF2B5EF4-FFF2-40B4-BE49-F238E27FC236}">
                <a16:creationId xmlns:a16="http://schemas.microsoft.com/office/drawing/2014/main" id="{9B97ACC9-33E3-40AC-99CE-1D4B2E18C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6">
            <a:extLst>
              <a:ext uri="{FF2B5EF4-FFF2-40B4-BE49-F238E27FC236}">
                <a16:creationId xmlns:a16="http://schemas.microsoft.com/office/drawing/2014/main" id="{B5CAAD75-F866-49A2-B204-16BBFF2ACD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7">
            <a:extLst>
              <a:ext uri="{FF2B5EF4-FFF2-40B4-BE49-F238E27FC236}">
                <a16:creationId xmlns:a16="http://schemas.microsoft.com/office/drawing/2014/main" id="{138CFACD-8E01-45A7-9B1E-8AFCAF34F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8">
            <a:extLst>
              <a:ext uri="{FF2B5EF4-FFF2-40B4-BE49-F238E27FC236}">
                <a16:creationId xmlns:a16="http://schemas.microsoft.com/office/drawing/2014/main" id="{5478076B-6DB1-4AF2-A6E2-6F8FA5E6F9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299">
            <a:extLst>
              <a:ext uri="{FF2B5EF4-FFF2-40B4-BE49-F238E27FC236}">
                <a16:creationId xmlns:a16="http://schemas.microsoft.com/office/drawing/2014/main" id="{3EAF6D3D-6BCF-4A47-821E-5BF0ED149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0">
            <a:extLst>
              <a:ext uri="{FF2B5EF4-FFF2-40B4-BE49-F238E27FC236}">
                <a16:creationId xmlns:a16="http://schemas.microsoft.com/office/drawing/2014/main" id="{3BFED613-41A2-4411-AC4D-8E732271DC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1">
            <a:extLst>
              <a:ext uri="{FF2B5EF4-FFF2-40B4-BE49-F238E27FC236}">
                <a16:creationId xmlns:a16="http://schemas.microsoft.com/office/drawing/2014/main" id="{79A22826-42E8-4A7C-81B9-82246E0219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29">
            <a:extLst>
              <a:ext uri="{FF2B5EF4-FFF2-40B4-BE49-F238E27FC236}">
                <a16:creationId xmlns:a16="http://schemas.microsoft.com/office/drawing/2014/main" id="{4CFE7E7D-AA7A-4350-8F70-08ED9FD9BB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2">
            <a:extLst>
              <a:ext uri="{FF2B5EF4-FFF2-40B4-BE49-F238E27FC236}">
                <a16:creationId xmlns:a16="http://schemas.microsoft.com/office/drawing/2014/main" id="{0F9F4E66-A5AB-4F7C-88F0-F88DBC857F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3">
            <a:extLst>
              <a:ext uri="{FF2B5EF4-FFF2-40B4-BE49-F238E27FC236}">
                <a16:creationId xmlns:a16="http://schemas.microsoft.com/office/drawing/2014/main" id="{4B9EC2C1-4A3B-4C2D-8C45-DF103B28F7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4">
            <a:extLst>
              <a:ext uri="{FF2B5EF4-FFF2-40B4-BE49-F238E27FC236}">
                <a16:creationId xmlns:a16="http://schemas.microsoft.com/office/drawing/2014/main" id="{EFEC3AA8-7B81-4AA2-A46C-0289B5E06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5">
            <a:extLst>
              <a:ext uri="{FF2B5EF4-FFF2-40B4-BE49-F238E27FC236}">
                <a16:creationId xmlns:a16="http://schemas.microsoft.com/office/drawing/2014/main" id="{57FE9149-C466-4757-91E3-84A4D5F311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6">
            <a:extLst>
              <a:ext uri="{FF2B5EF4-FFF2-40B4-BE49-F238E27FC236}">
                <a16:creationId xmlns:a16="http://schemas.microsoft.com/office/drawing/2014/main" id="{850D5EEA-1EF3-4A17-A212-63913842A6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7">
            <a:extLst>
              <a:ext uri="{FF2B5EF4-FFF2-40B4-BE49-F238E27FC236}">
                <a16:creationId xmlns:a16="http://schemas.microsoft.com/office/drawing/2014/main" id="{F564A55D-5EE8-4943-8E2B-2B7D45F9AA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8">
            <a:extLst>
              <a:ext uri="{FF2B5EF4-FFF2-40B4-BE49-F238E27FC236}">
                <a16:creationId xmlns:a16="http://schemas.microsoft.com/office/drawing/2014/main" id="{91DF2B2A-A888-4F07-8310-94B0889BAE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640" y="0"/>
            <a:ext cx="478313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09">
            <a:extLst>
              <a:ext uri="{FF2B5EF4-FFF2-40B4-BE49-F238E27FC236}">
                <a16:creationId xmlns:a16="http://schemas.microsoft.com/office/drawing/2014/main" id="{278C3415-C6F6-4187-807E-17505F58F7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640" y="0"/>
            <a:ext cx="478313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0">
            <a:extLst>
              <a:ext uri="{FF2B5EF4-FFF2-40B4-BE49-F238E27FC236}">
                <a16:creationId xmlns:a16="http://schemas.microsoft.com/office/drawing/2014/main" id="{D48E354D-A786-4846-83A3-44CB609799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1">
            <a:extLst>
              <a:ext uri="{FF2B5EF4-FFF2-40B4-BE49-F238E27FC236}">
                <a16:creationId xmlns:a16="http://schemas.microsoft.com/office/drawing/2014/main" id="{0FFF622D-B2F3-4038-8BA9-A4351A66D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0" y="0"/>
            <a:ext cx="11685583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3">
            <a:extLst>
              <a:ext uri="{FF2B5EF4-FFF2-40B4-BE49-F238E27FC236}">
                <a16:creationId xmlns:a16="http://schemas.microsoft.com/office/drawing/2014/main" id="{4E9E8414-744F-4158-83B8-8D25D75E7F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0">
            <a:extLst>
              <a:ext uri="{FF2B5EF4-FFF2-40B4-BE49-F238E27FC236}">
                <a16:creationId xmlns:a16="http://schemas.microsoft.com/office/drawing/2014/main" id="{0DCA3978-FA56-4339-9D94-8E9E0E4122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2">
            <a:extLst>
              <a:ext uri="{FF2B5EF4-FFF2-40B4-BE49-F238E27FC236}">
                <a16:creationId xmlns:a16="http://schemas.microsoft.com/office/drawing/2014/main" id="{BDB905D9-E67A-4476-BAB3-C5098569E6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3">
            <a:extLst>
              <a:ext uri="{FF2B5EF4-FFF2-40B4-BE49-F238E27FC236}">
                <a16:creationId xmlns:a16="http://schemas.microsoft.com/office/drawing/2014/main" id="{408EF45D-92D7-45A9-922A-B712C7552D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4">
            <a:extLst>
              <a:ext uri="{FF2B5EF4-FFF2-40B4-BE49-F238E27FC236}">
                <a16:creationId xmlns:a16="http://schemas.microsoft.com/office/drawing/2014/main" id="{BC91B66D-3E27-45BB-A8C3-BE8AB2943A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5">
            <a:extLst>
              <a:ext uri="{FF2B5EF4-FFF2-40B4-BE49-F238E27FC236}">
                <a16:creationId xmlns:a16="http://schemas.microsoft.com/office/drawing/2014/main" id="{CEB29656-A75A-4628-AA5C-46CA58D302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6">
            <a:extLst>
              <a:ext uri="{FF2B5EF4-FFF2-40B4-BE49-F238E27FC236}">
                <a16:creationId xmlns:a16="http://schemas.microsoft.com/office/drawing/2014/main" id="{5929499C-97D1-48F6-A0F2-138575E1E1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7">
            <a:extLst>
              <a:ext uri="{FF2B5EF4-FFF2-40B4-BE49-F238E27FC236}">
                <a16:creationId xmlns:a16="http://schemas.microsoft.com/office/drawing/2014/main" id="{E2C49505-CC1E-49BD-9E39-2B891A109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8">
            <a:extLst>
              <a:ext uri="{FF2B5EF4-FFF2-40B4-BE49-F238E27FC236}">
                <a16:creationId xmlns:a16="http://schemas.microsoft.com/office/drawing/2014/main" id="{C2377C48-F2CF-44CE-8878-F498CC138C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19">
            <a:extLst>
              <a:ext uri="{FF2B5EF4-FFF2-40B4-BE49-F238E27FC236}">
                <a16:creationId xmlns:a16="http://schemas.microsoft.com/office/drawing/2014/main" id="{FF68F716-AA6F-4E29-8087-2DD728700D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0">
            <a:extLst>
              <a:ext uri="{FF2B5EF4-FFF2-40B4-BE49-F238E27FC236}">
                <a16:creationId xmlns:a16="http://schemas.microsoft.com/office/drawing/2014/main" id="{CAC4CEAE-52AA-4159-873C-D8EE140A65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1">
            <a:extLst>
              <a:ext uri="{FF2B5EF4-FFF2-40B4-BE49-F238E27FC236}">
                <a16:creationId xmlns:a16="http://schemas.microsoft.com/office/drawing/2014/main" id="{1121FAC8-2233-40B1-964E-0DC4F05BC9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09" y="0"/>
            <a:ext cx="1056798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1">
            <a:extLst>
              <a:ext uri="{FF2B5EF4-FFF2-40B4-BE49-F238E27FC236}">
                <a16:creationId xmlns:a16="http://schemas.microsoft.com/office/drawing/2014/main" id="{4652C29F-236E-4DC0-B37B-34219119A9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2">
            <a:extLst>
              <a:ext uri="{FF2B5EF4-FFF2-40B4-BE49-F238E27FC236}">
                <a16:creationId xmlns:a16="http://schemas.microsoft.com/office/drawing/2014/main" id="{0CD064AA-C7E1-4971-B126-60CB9F251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4">
            <a:off x="2936876" y="224159"/>
            <a:ext cx="6857996" cy="64096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323">
            <a:extLst>
              <a:ext uri="{FF2B5EF4-FFF2-40B4-BE49-F238E27FC236}">
                <a16:creationId xmlns:a16="http://schemas.microsoft.com/office/drawing/2014/main" id="{03E80BA1-3159-4EAB-A216-028FE880E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753125" y="1205691"/>
            <a:ext cx="6857991" cy="44466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4">
            <a:extLst>
              <a:ext uri="{FF2B5EF4-FFF2-40B4-BE49-F238E27FC236}">
                <a16:creationId xmlns:a16="http://schemas.microsoft.com/office/drawing/2014/main" id="{289748AB-3C6B-4F00-8CF2-8AB24A2866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"/>
          <a:stretch/>
        </p:blipFill>
        <p:spPr>
          <a:xfrm rot="5400013">
            <a:off x="2219767" y="808152"/>
            <a:ext cx="6800709" cy="518438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94267856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5">
            <a:extLst>
              <a:ext uri="{FF2B5EF4-FFF2-40B4-BE49-F238E27FC236}">
                <a16:creationId xmlns:a16="http://schemas.microsoft.com/office/drawing/2014/main" id="{F67AF03D-45B9-44B4-A224-C6D0AE969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781848" y="1161488"/>
            <a:ext cx="6857995" cy="45350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326">
            <a:extLst>
              <a:ext uri="{FF2B5EF4-FFF2-40B4-BE49-F238E27FC236}">
                <a16:creationId xmlns:a16="http://schemas.microsoft.com/office/drawing/2014/main" id="{57251AC6-45AF-4595-AB57-B8AFE5A091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441621" y="1527135"/>
            <a:ext cx="6964575" cy="391031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99676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7">
            <a:extLst>
              <a:ext uri="{FF2B5EF4-FFF2-40B4-BE49-F238E27FC236}">
                <a16:creationId xmlns:a16="http://schemas.microsoft.com/office/drawing/2014/main" id="{CAAEFF7F-74B4-4C80-9996-CED09C5359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8">
            <a:extLst>
              <a:ext uri="{FF2B5EF4-FFF2-40B4-BE49-F238E27FC236}">
                <a16:creationId xmlns:a16="http://schemas.microsoft.com/office/drawing/2014/main" id="{50E162EE-7A60-43FD-8BD4-EC75723AF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29">
            <a:extLst>
              <a:ext uri="{FF2B5EF4-FFF2-40B4-BE49-F238E27FC236}">
                <a16:creationId xmlns:a16="http://schemas.microsoft.com/office/drawing/2014/main" id="{0612D59D-4F62-4690-8F38-C3E64DFA5C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0">
            <a:extLst>
              <a:ext uri="{FF2B5EF4-FFF2-40B4-BE49-F238E27FC236}">
                <a16:creationId xmlns:a16="http://schemas.microsoft.com/office/drawing/2014/main" id="{C373C20F-38D4-475F-A1EF-F5616EAE09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695109" y="1384758"/>
            <a:ext cx="6801780" cy="38189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1">
            <a:extLst>
              <a:ext uri="{FF2B5EF4-FFF2-40B4-BE49-F238E27FC236}">
                <a16:creationId xmlns:a16="http://schemas.microsoft.com/office/drawing/2014/main" id="{07272E8B-911B-4DE5-B031-83522B7970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2">
            <a:extLst>
              <a:ext uri="{FF2B5EF4-FFF2-40B4-BE49-F238E27FC236}">
                <a16:creationId xmlns:a16="http://schemas.microsoft.com/office/drawing/2014/main" id="{53558A10-7684-4979-B64D-4ACFED3CA1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2">
            <a:extLst>
              <a:ext uri="{FF2B5EF4-FFF2-40B4-BE49-F238E27FC236}">
                <a16:creationId xmlns:a16="http://schemas.microsoft.com/office/drawing/2014/main" id="{51FE3FAC-B7FF-4FDA-84B7-E4DD35E6CC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3">
            <a:extLst>
              <a:ext uri="{FF2B5EF4-FFF2-40B4-BE49-F238E27FC236}">
                <a16:creationId xmlns:a16="http://schemas.microsoft.com/office/drawing/2014/main" id="{CF7F5330-0DE9-4225-AB28-2551EADC65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4">
            <a:extLst>
              <a:ext uri="{FF2B5EF4-FFF2-40B4-BE49-F238E27FC236}">
                <a16:creationId xmlns:a16="http://schemas.microsoft.com/office/drawing/2014/main" id="{75098F8F-DC84-44D9-8204-CE00716873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5">
            <a:extLst>
              <a:ext uri="{FF2B5EF4-FFF2-40B4-BE49-F238E27FC236}">
                <a16:creationId xmlns:a16="http://schemas.microsoft.com/office/drawing/2014/main" id="{20F6D3E0-C0C7-4267-A8E4-DF7A96CAD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3005444" y="1298586"/>
            <a:ext cx="6858000" cy="42608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6">
            <a:extLst>
              <a:ext uri="{FF2B5EF4-FFF2-40B4-BE49-F238E27FC236}">
                <a16:creationId xmlns:a16="http://schemas.microsoft.com/office/drawing/2014/main" id="{95B854D5-D677-444D-8FD8-F1C6A10D46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7">
            <a:extLst>
              <a:ext uri="{FF2B5EF4-FFF2-40B4-BE49-F238E27FC236}">
                <a16:creationId xmlns:a16="http://schemas.microsoft.com/office/drawing/2014/main" id="{2E12BE2E-C21B-46D1-B90E-BF8D22FF0F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8">
            <a:extLst>
              <a:ext uri="{FF2B5EF4-FFF2-40B4-BE49-F238E27FC236}">
                <a16:creationId xmlns:a16="http://schemas.microsoft.com/office/drawing/2014/main" id="{655EB784-324D-46C2-BD1D-076D16391D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395263" y="1260487"/>
            <a:ext cx="6857993" cy="43370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39">
            <a:extLst>
              <a:ext uri="{FF2B5EF4-FFF2-40B4-BE49-F238E27FC236}">
                <a16:creationId xmlns:a16="http://schemas.microsoft.com/office/drawing/2014/main" id="{0938F72D-81F4-4706-8BE9-1F87C3D2AA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0">
            <a:extLst>
              <a:ext uri="{FF2B5EF4-FFF2-40B4-BE49-F238E27FC236}">
                <a16:creationId xmlns:a16="http://schemas.microsoft.com/office/drawing/2014/main" id="{D77785C2-84F1-4A7B-99A3-9CB3DCE45A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09" y="0"/>
            <a:ext cx="1056798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1">
            <a:extLst>
              <a:ext uri="{FF2B5EF4-FFF2-40B4-BE49-F238E27FC236}">
                <a16:creationId xmlns:a16="http://schemas.microsoft.com/office/drawing/2014/main" id="{9B541D20-C9A5-4CD6-B0F2-9F381678C7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3">
            <a:extLst>
              <a:ext uri="{FF2B5EF4-FFF2-40B4-BE49-F238E27FC236}">
                <a16:creationId xmlns:a16="http://schemas.microsoft.com/office/drawing/2014/main" id="{070F71F5-05E8-4140-891E-5FC8F91C78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65" y="0"/>
            <a:ext cx="1032668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2">
            <a:extLst>
              <a:ext uri="{FF2B5EF4-FFF2-40B4-BE49-F238E27FC236}">
                <a16:creationId xmlns:a16="http://schemas.microsoft.com/office/drawing/2014/main" id="{6A440654-B5D5-401E-8CB4-44A1034EC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3">
            <a:extLst>
              <a:ext uri="{FF2B5EF4-FFF2-40B4-BE49-F238E27FC236}">
                <a16:creationId xmlns:a16="http://schemas.microsoft.com/office/drawing/2014/main" id="{3CD8CC07-A557-48CF-909D-D270C2F615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4">
            <a:extLst>
              <a:ext uri="{FF2B5EF4-FFF2-40B4-BE49-F238E27FC236}">
                <a16:creationId xmlns:a16="http://schemas.microsoft.com/office/drawing/2014/main" id="{F3C5D81D-264B-464B-B855-0AD3944FB6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5">
            <a:extLst>
              <a:ext uri="{FF2B5EF4-FFF2-40B4-BE49-F238E27FC236}">
                <a16:creationId xmlns:a16="http://schemas.microsoft.com/office/drawing/2014/main" id="{C4A5C4F7-D692-4106-BC45-04ACB12573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6">
            <a:extLst>
              <a:ext uri="{FF2B5EF4-FFF2-40B4-BE49-F238E27FC236}">
                <a16:creationId xmlns:a16="http://schemas.microsoft.com/office/drawing/2014/main" id="{C36C8CA4-D14D-41E9-8173-157D5ECBE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46" y="0"/>
            <a:ext cx="826611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7">
            <a:extLst>
              <a:ext uri="{FF2B5EF4-FFF2-40B4-BE49-F238E27FC236}">
                <a16:creationId xmlns:a16="http://schemas.microsoft.com/office/drawing/2014/main" id="{502CCF28-5EFD-4119-A9B4-F62F67FAFB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8">
            <a:extLst>
              <a:ext uri="{FF2B5EF4-FFF2-40B4-BE49-F238E27FC236}">
                <a16:creationId xmlns:a16="http://schemas.microsoft.com/office/drawing/2014/main" id="{39247079-7331-4DF3-A6BD-30F1B02CFA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0" y="6346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49">
            <a:extLst>
              <a:ext uri="{FF2B5EF4-FFF2-40B4-BE49-F238E27FC236}">
                <a16:creationId xmlns:a16="http://schemas.microsoft.com/office/drawing/2014/main" id="{25DE698E-92FE-403E-ABD0-85B39743C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13"/>
          <a:stretch/>
        </p:blipFill>
        <p:spPr>
          <a:xfrm rot="5400013">
            <a:off x="1476956" y="221058"/>
            <a:ext cx="6882263" cy="64401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0">
            <a:extLst>
              <a:ext uri="{FF2B5EF4-FFF2-40B4-BE49-F238E27FC236}">
                <a16:creationId xmlns:a16="http://schemas.microsoft.com/office/drawing/2014/main" id="{E85831F2-E036-4C81-AE7E-8D5355284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1">
            <a:extLst>
              <a:ext uri="{FF2B5EF4-FFF2-40B4-BE49-F238E27FC236}">
                <a16:creationId xmlns:a16="http://schemas.microsoft.com/office/drawing/2014/main" id="{A147F003-966E-45DC-A6CE-6E8F40D2A4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4">
            <a:extLst>
              <a:ext uri="{FF2B5EF4-FFF2-40B4-BE49-F238E27FC236}">
                <a16:creationId xmlns:a16="http://schemas.microsoft.com/office/drawing/2014/main" id="{C7D65227-54AD-4783-97A2-AE708B95C3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2">
            <a:extLst>
              <a:ext uri="{FF2B5EF4-FFF2-40B4-BE49-F238E27FC236}">
                <a16:creationId xmlns:a16="http://schemas.microsoft.com/office/drawing/2014/main" id="{C0ADEE9B-BCF8-4DE3-B3D0-1CFF01C41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3">
            <a:extLst>
              <a:ext uri="{FF2B5EF4-FFF2-40B4-BE49-F238E27FC236}">
                <a16:creationId xmlns:a16="http://schemas.microsoft.com/office/drawing/2014/main" id="{28D7F552-46D3-4350-A6E9-70EA389AD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6" y="0"/>
            <a:ext cx="1016635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4">
            <a:extLst>
              <a:ext uri="{FF2B5EF4-FFF2-40B4-BE49-F238E27FC236}">
                <a16:creationId xmlns:a16="http://schemas.microsoft.com/office/drawing/2014/main" id="{2A6F449B-E56D-4651-AA2E-5833E5BD93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5">
            <a:extLst>
              <a:ext uri="{FF2B5EF4-FFF2-40B4-BE49-F238E27FC236}">
                <a16:creationId xmlns:a16="http://schemas.microsoft.com/office/drawing/2014/main" id="{D1CA48B4-DB3D-492C-A8F6-43C95B309B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6">
            <a:extLst>
              <a:ext uri="{FF2B5EF4-FFF2-40B4-BE49-F238E27FC236}">
                <a16:creationId xmlns:a16="http://schemas.microsoft.com/office/drawing/2014/main" id="{20318A73-D382-4FBD-96B0-D9B75943C3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7">
            <a:extLst>
              <a:ext uri="{FF2B5EF4-FFF2-40B4-BE49-F238E27FC236}">
                <a16:creationId xmlns:a16="http://schemas.microsoft.com/office/drawing/2014/main" id="{2B51505A-708B-4108-9E75-C8B05C73D6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8">
            <a:extLst>
              <a:ext uri="{FF2B5EF4-FFF2-40B4-BE49-F238E27FC236}">
                <a16:creationId xmlns:a16="http://schemas.microsoft.com/office/drawing/2014/main" id="{327AD90D-34FA-455B-9C4A-95362A9D9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59">
            <a:extLst>
              <a:ext uri="{FF2B5EF4-FFF2-40B4-BE49-F238E27FC236}">
                <a16:creationId xmlns:a16="http://schemas.microsoft.com/office/drawing/2014/main" id="{7CFC2724-9118-4E49-BD19-DD8906CC99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0">
            <a:extLst>
              <a:ext uri="{FF2B5EF4-FFF2-40B4-BE49-F238E27FC236}">
                <a16:creationId xmlns:a16="http://schemas.microsoft.com/office/drawing/2014/main" id="{0EE44059-BCF9-461E-B64E-028353E3BF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1">
            <a:extLst>
              <a:ext uri="{FF2B5EF4-FFF2-40B4-BE49-F238E27FC236}">
                <a16:creationId xmlns:a16="http://schemas.microsoft.com/office/drawing/2014/main" id="{C310C1E6-CC9E-46A3-89FC-C8B981B6A6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5">
            <a:extLst>
              <a:ext uri="{FF2B5EF4-FFF2-40B4-BE49-F238E27FC236}">
                <a16:creationId xmlns:a16="http://schemas.microsoft.com/office/drawing/2014/main" id="{EBE1D7A2-07B0-4C57-ABCE-8270F79CE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113" y="0"/>
            <a:ext cx="454977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2">
            <a:extLst>
              <a:ext uri="{FF2B5EF4-FFF2-40B4-BE49-F238E27FC236}">
                <a16:creationId xmlns:a16="http://schemas.microsoft.com/office/drawing/2014/main" id="{D94BECD9-FA34-457E-92F2-4ECEED00C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3">
            <a:extLst>
              <a:ext uri="{FF2B5EF4-FFF2-40B4-BE49-F238E27FC236}">
                <a16:creationId xmlns:a16="http://schemas.microsoft.com/office/drawing/2014/main" id="{0F6F39C5-C86F-477E-BBE5-F1450B26DE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4">
            <a:extLst>
              <a:ext uri="{FF2B5EF4-FFF2-40B4-BE49-F238E27FC236}">
                <a16:creationId xmlns:a16="http://schemas.microsoft.com/office/drawing/2014/main" id="{AFDB236C-DB9C-4A2E-BE89-F4617D2BD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5">
            <a:extLst>
              <a:ext uri="{FF2B5EF4-FFF2-40B4-BE49-F238E27FC236}">
                <a16:creationId xmlns:a16="http://schemas.microsoft.com/office/drawing/2014/main" id="{29EF3475-3BBB-4E7D-B4F9-DD6F93707C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365373" y="734706"/>
            <a:ext cx="6857990" cy="53886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6">
            <a:extLst>
              <a:ext uri="{FF2B5EF4-FFF2-40B4-BE49-F238E27FC236}">
                <a16:creationId xmlns:a16="http://schemas.microsoft.com/office/drawing/2014/main" id="{2B0C8479-98E6-4484-941D-25EAF71815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7">
            <a:extLst>
              <a:ext uri="{FF2B5EF4-FFF2-40B4-BE49-F238E27FC236}">
                <a16:creationId xmlns:a16="http://schemas.microsoft.com/office/drawing/2014/main" id="{96EC325B-9FA3-40B6-985D-2DCD35CC5B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4">
            <a:off x="2736135" y="1503760"/>
            <a:ext cx="6857996" cy="38504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8">
            <a:extLst>
              <a:ext uri="{FF2B5EF4-FFF2-40B4-BE49-F238E27FC236}">
                <a16:creationId xmlns:a16="http://schemas.microsoft.com/office/drawing/2014/main" id="{9E5C461D-640F-4209-BC74-2A57AB4B2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69">
            <a:extLst>
              <a:ext uri="{FF2B5EF4-FFF2-40B4-BE49-F238E27FC236}">
                <a16:creationId xmlns:a16="http://schemas.microsoft.com/office/drawing/2014/main" id="{31BF8CAA-B745-4B33-97ED-09236D72E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0">
            <a:extLst>
              <a:ext uri="{FF2B5EF4-FFF2-40B4-BE49-F238E27FC236}">
                <a16:creationId xmlns:a16="http://schemas.microsoft.com/office/drawing/2014/main" id="{264DE16A-96B1-4D81-A159-9761FD0A0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1">
            <a:extLst>
              <a:ext uri="{FF2B5EF4-FFF2-40B4-BE49-F238E27FC236}">
                <a16:creationId xmlns:a16="http://schemas.microsoft.com/office/drawing/2014/main" id="{8E98E10B-1A9E-4F70-BC33-7BA4786F502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976314" y="0"/>
            <a:ext cx="1023778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6">
            <a:extLst>
              <a:ext uri="{FF2B5EF4-FFF2-40B4-BE49-F238E27FC236}">
                <a16:creationId xmlns:a16="http://schemas.microsoft.com/office/drawing/2014/main" id="{2152CB71-4F0F-4FAA-B063-D4AACC932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113" y="0"/>
            <a:ext cx="454977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2">
            <a:extLst>
              <a:ext uri="{FF2B5EF4-FFF2-40B4-BE49-F238E27FC236}">
                <a16:creationId xmlns:a16="http://schemas.microsoft.com/office/drawing/2014/main" id="{F93A406F-53B9-4800-861D-004A551E7CF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925509" y="0"/>
            <a:ext cx="1033938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3">
            <a:extLst>
              <a:ext uri="{FF2B5EF4-FFF2-40B4-BE49-F238E27FC236}">
                <a16:creationId xmlns:a16="http://schemas.microsoft.com/office/drawing/2014/main" id="{6F9B1014-8673-4653-9A83-448F11FD2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3002277" y="897659"/>
            <a:ext cx="6858000" cy="50626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4">
            <a:extLst>
              <a:ext uri="{FF2B5EF4-FFF2-40B4-BE49-F238E27FC236}">
                <a16:creationId xmlns:a16="http://schemas.microsoft.com/office/drawing/2014/main" id="{F75AD157-01B9-4961-B398-763EEAF06E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5">
            <a:extLst>
              <a:ext uri="{FF2B5EF4-FFF2-40B4-BE49-F238E27FC236}">
                <a16:creationId xmlns:a16="http://schemas.microsoft.com/office/drawing/2014/main" id="{FA5BB662-85CF-4751-A676-8B6C09B0EB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6">
            <a:extLst>
              <a:ext uri="{FF2B5EF4-FFF2-40B4-BE49-F238E27FC236}">
                <a16:creationId xmlns:a16="http://schemas.microsoft.com/office/drawing/2014/main" id="{D577E19B-AEC0-4BE8-B5C9-94D41929C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7">
            <a:extLst>
              <a:ext uri="{FF2B5EF4-FFF2-40B4-BE49-F238E27FC236}">
                <a16:creationId xmlns:a16="http://schemas.microsoft.com/office/drawing/2014/main" id="{708F6415-908D-43BE-BBD0-61BD094C3B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8">
            <a:extLst>
              <a:ext uri="{FF2B5EF4-FFF2-40B4-BE49-F238E27FC236}">
                <a16:creationId xmlns:a16="http://schemas.microsoft.com/office/drawing/2014/main" id="{BA7F99FB-A30E-4245-ADE7-2C8B6704C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4">
            <a:off x="3075808" y="637407"/>
            <a:ext cx="6848356" cy="55928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79">
            <a:extLst>
              <a:ext uri="{FF2B5EF4-FFF2-40B4-BE49-F238E27FC236}">
                <a16:creationId xmlns:a16="http://schemas.microsoft.com/office/drawing/2014/main" id="{BA6898B5-EC53-4529-85FA-74EEBC2214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0">
            <a:extLst>
              <a:ext uri="{FF2B5EF4-FFF2-40B4-BE49-F238E27FC236}">
                <a16:creationId xmlns:a16="http://schemas.microsoft.com/office/drawing/2014/main" id="{C91C1C56-CDA5-45E4-B98E-AF2AD667CF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1">
            <a:extLst>
              <a:ext uri="{FF2B5EF4-FFF2-40B4-BE49-F238E27FC236}">
                <a16:creationId xmlns:a16="http://schemas.microsoft.com/office/drawing/2014/main" id="{8EB50BCC-BBB4-49FA-9C04-9F29438DA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7">
            <a:extLst>
              <a:ext uri="{FF2B5EF4-FFF2-40B4-BE49-F238E27FC236}">
                <a16:creationId xmlns:a16="http://schemas.microsoft.com/office/drawing/2014/main" id="{4CF4FA5F-03FF-4D79-9F19-EDFD95A7B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2">
            <a:extLst>
              <a:ext uri="{FF2B5EF4-FFF2-40B4-BE49-F238E27FC236}">
                <a16:creationId xmlns:a16="http://schemas.microsoft.com/office/drawing/2014/main" id="{EE43E1DB-95B5-41DC-897E-51992F7BD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113912" y="1229998"/>
            <a:ext cx="6995148" cy="45351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3">
            <a:extLst>
              <a:ext uri="{FF2B5EF4-FFF2-40B4-BE49-F238E27FC236}">
                <a16:creationId xmlns:a16="http://schemas.microsoft.com/office/drawing/2014/main" id="{3DABCAEC-5055-446C-8523-2E7ED6B9C6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4">
            <a:extLst>
              <a:ext uri="{FF2B5EF4-FFF2-40B4-BE49-F238E27FC236}">
                <a16:creationId xmlns:a16="http://schemas.microsoft.com/office/drawing/2014/main" id="{65A9827E-1B7D-4EF4-AF00-4C0469F76D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5">
            <a:extLst>
              <a:ext uri="{FF2B5EF4-FFF2-40B4-BE49-F238E27FC236}">
                <a16:creationId xmlns:a16="http://schemas.microsoft.com/office/drawing/2014/main" id="{952C5F84-CEB6-4F1C-8CD5-EE3C4784DA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6">
            <a:extLst>
              <a:ext uri="{FF2B5EF4-FFF2-40B4-BE49-F238E27FC236}">
                <a16:creationId xmlns:a16="http://schemas.microsoft.com/office/drawing/2014/main" id="{1911AA5A-8219-4B87-A8F4-14095857EA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7">
            <a:extLst>
              <a:ext uri="{FF2B5EF4-FFF2-40B4-BE49-F238E27FC236}">
                <a16:creationId xmlns:a16="http://schemas.microsoft.com/office/drawing/2014/main" id="{3725556E-5A8C-40D2-8110-9E04E6866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8">
            <a:extLst>
              <a:ext uri="{FF2B5EF4-FFF2-40B4-BE49-F238E27FC236}">
                <a16:creationId xmlns:a16="http://schemas.microsoft.com/office/drawing/2014/main" id="{89BB95CA-EF29-4E3F-8AAB-3D88476960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89">
            <a:extLst>
              <a:ext uri="{FF2B5EF4-FFF2-40B4-BE49-F238E27FC236}">
                <a16:creationId xmlns:a16="http://schemas.microsoft.com/office/drawing/2014/main" id="{B0F686CD-E06D-4F7C-A3C6-5DE5AE4F5A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0">
            <a:extLst>
              <a:ext uri="{FF2B5EF4-FFF2-40B4-BE49-F238E27FC236}">
                <a16:creationId xmlns:a16="http://schemas.microsoft.com/office/drawing/2014/main" id="{91085B1F-9507-44C3-B77F-456B72A53F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1">
            <a:extLst>
              <a:ext uri="{FF2B5EF4-FFF2-40B4-BE49-F238E27FC236}">
                <a16:creationId xmlns:a16="http://schemas.microsoft.com/office/drawing/2014/main" id="{CFEF3BB4-65CC-487B-ADF1-B7AE09CB35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8">
            <a:extLst>
              <a:ext uri="{FF2B5EF4-FFF2-40B4-BE49-F238E27FC236}">
                <a16:creationId xmlns:a16="http://schemas.microsoft.com/office/drawing/2014/main" id="{90232F48-0386-4B93-8122-BFC38D3C99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2">
            <a:extLst>
              <a:ext uri="{FF2B5EF4-FFF2-40B4-BE49-F238E27FC236}">
                <a16:creationId xmlns:a16="http://schemas.microsoft.com/office/drawing/2014/main" id="{F7FCA54D-7492-48E9-9545-55EB20CC0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4">
            <a:off x="2451260" y="1509282"/>
            <a:ext cx="6883177" cy="38646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3">
            <a:extLst>
              <a:ext uri="{FF2B5EF4-FFF2-40B4-BE49-F238E27FC236}">
                <a16:creationId xmlns:a16="http://schemas.microsoft.com/office/drawing/2014/main" id="{FF2E5044-EA9D-4060-A864-996C2502D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4">
            <a:extLst>
              <a:ext uri="{FF2B5EF4-FFF2-40B4-BE49-F238E27FC236}">
                <a16:creationId xmlns:a16="http://schemas.microsoft.com/office/drawing/2014/main" id="{B13C9976-4069-4753-AFAA-6B4423D892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5">
            <a:extLst>
              <a:ext uri="{FF2B5EF4-FFF2-40B4-BE49-F238E27FC236}">
                <a16:creationId xmlns:a16="http://schemas.microsoft.com/office/drawing/2014/main" id="{41A90381-C67F-45A9-B123-3038E2A6B5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6">
            <a:extLst>
              <a:ext uri="{FF2B5EF4-FFF2-40B4-BE49-F238E27FC236}">
                <a16:creationId xmlns:a16="http://schemas.microsoft.com/office/drawing/2014/main" id="{23CFAD4E-3EA6-4FD6-8964-577E38C74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7">
            <a:extLst>
              <a:ext uri="{FF2B5EF4-FFF2-40B4-BE49-F238E27FC236}">
                <a16:creationId xmlns:a16="http://schemas.microsoft.com/office/drawing/2014/main" id="{2EF96C76-A8C4-4195-B579-8B5F455112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8">
            <a:extLst>
              <a:ext uri="{FF2B5EF4-FFF2-40B4-BE49-F238E27FC236}">
                <a16:creationId xmlns:a16="http://schemas.microsoft.com/office/drawing/2014/main" id="{7C956B4C-DFD0-4B33-9CD7-425DFE58DD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399">
            <a:extLst>
              <a:ext uri="{FF2B5EF4-FFF2-40B4-BE49-F238E27FC236}">
                <a16:creationId xmlns:a16="http://schemas.microsoft.com/office/drawing/2014/main" id="{194330BB-35E7-4941-AD17-BA512C7A93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0">
            <a:extLst>
              <a:ext uri="{FF2B5EF4-FFF2-40B4-BE49-F238E27FC236}">
                <a16:creationId xmlns:a16="http://schemas.microsoft.com/office/drawing/2014/main" id="{C992BF46-70A7-431D-8A1E-DE448A5668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1">
            <a:extLst>
              <a:ext uri="{FF2B5EF4-FFF2-40B4-BE49-F238E27FC236}">
                <a16:creationId xmlns:a16="http://schemas.microsoft.com/office/drawing/2014/main" id="{DADA8A4C-89DF-4B39-B59E-921CC6C150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39">
            <a:extLst>
              <a:ext uri="{FF2B5EF4-FFF2-40B4-BE49-F238E27FC236}">
                <a16:creationId xmlns:a16="http://schemas.microsoft.com/office/drawing/2014/main" id="{FE91CE21-96F4-42A3-973C-6E6360AE8D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2">
            <a:extLst>
              <a:ext uri="{FF2B5EF4-FFF2-40B4-BE49-F238E27FC236}">
                <a16:creationId xmlns:a16="http://schemas.microsoft.com/office/drawing/2014/main" id="{DF0368C8-A642-4FBA-BC4F-4FC79F31E9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3">
            <a:extLst>
              <a:ext uri="{FF2B5EF4-FFF2-40B4-BE49-F238E27FC236}">
                <a16:creationId xmlns:a16="http://schemas.microsoft.com/office/drawing/2014/main" id="{C7207F66-875D-472B-A1DA-D4067E7F6C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4">
            <a:extLst>
              <a:ext uri="{FF2B5EF4-FFF2-40B4-BE49-F238E27FC236}">
                <a16:creationId xmlns:a16="http://schemas.microsoft.com/office/drawing/2014/main" id="{1137B458-AE90-4A30-85D2-890875A208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5">
            <a:extLst>
              <a:ext uri="{FF2B5EF4-FFF2-40B4-BE49-F238E27FC236}">
                <a16:creationId xmlns:a16="http://schemas.microsoft.com/office/drawing/2014/main" id="{DF836EF8-621D-4609-BECC-6BA33A30C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6">
            <a:extLst>
              <a:ext uri="{FF2B5EF4-FFF2-40B4-BE49-F238E27FC236}">
                <a16:creationId xmlns:a16="http://schemas.microsoft.com/office/drawing/2014/main" id="{6672B4AD-AF4C-4F68-A8EC-2844DF40F3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21177" y="1199515"/>
            <a:ext cx="6964680" cy="45656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89FBFD7-A5FF-4355-AA83-89B0FFA195A0}"/>
              </a:ext>
            </a:extLst>
          </p:cNvPr>
          <p:cNvSpPr/>
          <p:nvPr/>
        </p:nvSpPr>
        <p:spPr>
          <a:xfrm>
            <a:off x="3901763" y="5896708"/>
            <a:ext cx="482668" cy="101566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lIns="108000" tIns="0" rIns="0" bIns="0" anchor="ctr" anchorCtr="0">
            <a:spAutoFit/>
          </a:bodyPr>
          <a:lstStyle/>
          <a:p>
            <a:r>
              <a:rPr lang="de-DE" sz="6600" b="1" dirty="0">
                <a:solidFill>
                  <a:schemeClr val="bg1"/>
                </a:solidFill>
                <a:latin typeface="Candara" panose="020E0502030303020204" pitchFamily="34" charset="0"/>
                <a:hlinkMouseOver r:id="rId3" action="ppaction://hlinkpres?slideindex=1&amp;slidetitle=La traversée du Libron par le canal du Midi, jusqu'en 1855"/>
              </a:rPr>
              <a:t>?</a:t>
            </a:r>
            <a:endParaRPr lang="de-DE" sz="6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7">
            <a:extLst>
              <a:ext uri="{FF2B5EF4-FFF2-40B4-BE49-F238E27FC236}">
                <a16:creationId xmlns:a16="http://schemas.microsoft.com/office/drawing/2014/main" id="{CEA7F484-17AE-4F49-8D11-897C1EF0D3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8">
            <a:extLst>
              <a:ext uri="{FF2B5EF4-FFF2-40B4-BE49-F238E27FC236}">
                <a16:creationId xmlns:a16="http://schemas.microsoft.com/office/drawing/2014/main" id="{5EE2A289-BE30-4AF8-A235-7339548408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09">
            <a:extLst>
              <a:ext uri="{FF2B5EF4-FFF2-40B4-BE49-F238E27FC236}">
                <a16:creationId xmlns:a16="http://schemas.microsoft.com/office/drawing/2014/main" id="{78FA0603-7679-4374-B2DC-3C3C82063F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79" y="0"/>
            <a:ext cx="1043146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0">
            <a:extLst>
              <a:ext uri="{FF2B5EF4-FFF2-40B4-BE49-F238E27FC236}">
                <a16:creationId xmlns:a16="http://schemas.microsoft.com/office/drawing/2014/main" id="{BA9E01B9-6028-4136-BAF9-874B007D95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239"/>
            <a:ext cx="12191996" cy="61055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1">
            <a:extLst>
              <a:ext uri="{FF2B5EF4-FFF2-40B4-BE49-F238E27FC236}">
                <a16:creationId xmlns:a16="http://schemas.microsoft.com/office/drawing/2014/main" id="{AA271BCE-D5CB-4FE5-A6F8-6D74A5A7D7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0273"/>
            <a:ext cx="12191996" cy="49958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4">
            <a:extLst>
              <a:ext uri="{FF2B5EF4-FFF2-40B4-BE49-F238E27FC236}">
                <a16:creationId xmlns:a16="http://schemas.microsoft.com/office/drawing/2014/main" id="{1A0AD762-9525-47ED-90DE-816359BB40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0">
            <a:extLst>
              <a:ext uri="{FF2B5EF4-FFF2-40B4-BE49-F238E27FC236}">
                <a16:creationId xmlns:a16="http://schemas.microsoft.com/office/drawing/2014/main" id="{ECE0772F-442C-4084-9F49-F49D2642AF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2">
            <a:extLst>
              <a:ext uri="{FF2B5EF4-FFF2-40B4-BE49-F238E27FC236}">
                <a16:creationId xmlns:a16="http://schemas.microsoft.com/office/drawing/2014/main" id="{A731173B-50D9-498B-AD53-69B90A251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3">
            <a:extLst>
              <a:ext uri="{FF2B5EF4-FFF2-40B4-BE49-F238E27FC236}">
                <a16:creationId xmlns:a16="http://schemas.microsoft.com/office/drawing/2014/main" id="{8B53F3C6-E2E1-4EBA-B2FA-EA81477C02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66" y="0"/>
            <a:ext cx="572928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4">
            <a:extLst>
              <a:ext uri="{FF2B5EF4-FFF2-40B4-BE49-F238E27FC236}">
                <a16:creationId xmlns:a16="http://schemas.microsoft.com/office/drawing/2014/main" id="{2F4C8C25-EB8D-4F4C-9FB4-3FFD1180B1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892"/>
            <a:ext cx="12191996" cy="63722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5">
            <a:extLst>
              <a:ext uri="{FF2B5EF4-FFF2-40B4-BE49-F238E27FC236}">
                <a16:creationId xmlns:a16="http://schemas.microsoft.com/office/drawing/2014/main" id="{B7D12BBB-B015-4FEA-9127-B333DA4ABB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915" y="0"/>
            <a:ext cx="495458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6">
            <a:extLst>
              <a:ext uri="{FF2B5EF4-FFF2-40B4-BE49-F238E27FC236}">
                <a16:creationId xmlns:a16="http://schemas.microsoft.com/office/drawing/2014/main" id="{F9E0B978-5B3F-4F34-8610-B91987AA31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7">
            <a:extLst>
              <a:ext uri="{FF2B5EF4-FFF2-40B4-BE49-F238E27FC236}">
                <a16:creationId xmlns:a16="http://schemas.microsoft.com/office/drawing/2014/main" id="{A3834172-8C86-49F9-975E-40622943CF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8">
            <a:extLst>
              <a:ext uri="{FF2B5EF4-FFF2-40B4-BE49-F238E27FC236}">
                <a16:creationId xmlns:a16="http://schemas.microsoft.com/office/drawing/2014/main" id="{0C13004A-2DB4-443D-99DD-C90140742D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19">
            <a:extLst>
              <a:ext uri="{FF2B5EF4-FFF2-40B4-BE49-F238E27FC236}">
                <a16:creationId xmlns:a16="http://schemas.microsoft.com/office/drawing/2014/main" id="{36AD91AF-8972-4EE4-8588-A2D826E82A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0">
            <a:extLst>
              <a:ext uri="{FF2B5EF4-FFF2-40B4-BE49-F238E27FC236}">
                <a16:creationId xmlns:a16="http://schemas.microsoft.com/office/drawing/2014/main" id="{8D5A9660-4A5C-48B8-9675-E1332448A2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1">
            <a:extLst>
              <a:ext uri="{FF2B5EF4-FFF2-40B4-BE49-F238E27FC236}">
                <a16:creationId xmlns:a16="http://schemas.microsoft.com/office/drawing/2014/main" id="{DD7815EA-2886-492C-AFF1-25FDF59EA6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42" y="0"/>
            <a:ext cx="976154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1">
            <a:extLst>
              <a:ext uri="{FF2B5EF4-FFF2-40B4-BE49-F238E27FC236}">
                <a16:creationId xmlns:a16="http://schemas.microsoft.com/office/drawing/2014/main" id="{0D75CE38-A70C-46BE-ADED-4F2F8D69DD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2">
            <a:extLst>
              <a:ext uri="{FF2B5EF4-FFF2-40B4-BE49-F238E27FC236}">
                <a16:creationId xmlns:a16="http://schemas.microsoft.com/office/drawing/2014/main" id="{3997529F-AD38-4143-B312-C00C8B05AA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3">
            <a:extLst>
              <a:ext uri="{FF2B5EF4-FFF2-40B4-BE49-F238E27FC236}">
                <a16:creationId xmlns:a16="http://schemas.microsoft.com/office/drawing/2014/main" id="{7C1648E0-D643-4E95-AA60-CA3762117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0"/>
          <a:stretch/>
        </p:blipFill>
        <p:spPr>
          <a:xfrm rot="5400013">
            <a:off x="2648116" y="1093656"/>
            <a:ext cx="6857998" cy="467070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4">
            <a:extLst>
              <a:ext uri="{FF2B5EF4-FFF2-40B4-BE49-F238E27FC236}">
                <a16:creationId xmlns:a16="http://schemas.microsoft.com/office/drawing/2014/main" id="{33890EEA-98AC-46BF-817C-E5C55C5E2C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5">
            <a:extLst>
              <a:ext uri="{FF2B5EF4-FFF2-40B4-BE49-F238E27FC236}">
                <a16:creationId xmlns:a16="http://schemas.microsoft.com/office/drawing/2014/main" id="{426A2EE8-B655-4D37-95EC-4AEE9BD7F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6">
            <a:extLst>
              <a:ext uri="{FF2B5EF4-FFF2-40B4-BE49-F238E27FC236}">
                <a16:creationId xmlns:a16="http://schemas.microsoft.com/office/drawing/2014/main" id="{4300BA95-2260-4459-9B0C-0BF2CA2545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3"/>
            <a:ext cx="12191996" cy="65516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7">
            <a:extLst>
              <a:ext uri="{FF2B5EF4-FFF2-40B4-BE49-F238E27FC236}">
                <a16:creationId xmlns:a16="http://schemas.microsoft.com/office/drawing/2014/main" id="{FF3EB936-C675-436A-BB72-362BA94F1D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3"/>
            <a:ext cx="12191996" cy="65516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8">
            <a:extLst>
              <a:ext uri="{FF2B5EF4-FFF2-40B4-BE49-F238E27FC236}">
                <a16:creationId xmlns:a16="http://schemas.microsoft.com/office/drawing/2014/main" id="{206C2A67-4195-4DD7-B357-72660BAF0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0" y="0"/>
            <a:ext cx="1145857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29">
            <a:extLst>
              <a:ext uri="{FF2B5EF4-FFF2-40B4-BE49-F238E27FC236}">
                <a16:creationId xmlns:a16="http://schemas.microsoft.com/office/drawing/2014/main" id="{DE7FD446-60B0-4381-96A5-7C929C86E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0">
            <a:extLst>
              <a:ext uri="{FF2B5EF4-FFF2-40B4-BE49-F238E27FC236}">
                <a16:creationId xmlns:a16="http://schemas.microsoft.com/office/drawing/2014/main" id="{A9CDE60F-9FB8-42FB-90F9-6C12376AF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1">
            <a:extLst>
              <a:ext uri="{FF2B5EF4-FFF2-40B4-BE49-F238E27FC236}">
                <a16:creationId xmlns:a16="http://schemas.microsoft.com/office/drawing/2014/main" id="{84DF367A-E150-4652-A553-B7371C9ADB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2">
            <a:extLst>
              <a:ext uri="{FF2B5EF4-FFF2-40B4-BE49-F238E27FC236}">
                <a16:creationId xmlns:a16="http://schemas.microsoft.com/office/drawing/2014/main" id="{5D7CB80A-6670-4666-A5A1-ABB700C43E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2">
            <a:extLst>
              <a:ext uri="{FF2B5EF4-FFF2-40B4-BE49-F238E27FC236}">
                <a16:creationId xmlns:a16="http://schemas.microsoft.com/office/drawing/2014/main" id="{3348E133-AFF0-40C0-AA28-E243CB69A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65" y="0"/>
            <a:ext cx="506888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3">
            <a:extLst>
              <a:ext uri="{FF2B5EF4-FFF2-40B4-BE49-F238E27FC236}">
                <a16:creationId xmlns:a16="http://schemas.microsoft.com/office/drawing/2014/main" id="{4690FBD9-DAD8-425B-85E3-132930065D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4">
            <a:extLst>
              <a:ext uri="{FF2B5EF4-FFF2-40B4-BE49-F238E27FC236}">
                <a16:creationId xmlns:a16="http://schemas.microsoft.com/office/drawing/2014/main" id="{206636FA-468C-45A8-8F15-9157ACEBB4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5">
            <a:extLst>
              <a:ext uri="{FF2B5EF4-FFF2-40B4-BE49-F238E27FC236}">
                <a16:creationId xmlns:a16="http://schemas.microsoft.com/office/drawing/2014/main" id="{3DA01901-C89C-4E39-9D35-46772A600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409952" y="1171936"/>
            <a:ext cx="6857983" cy="45141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6">
            <a:extLst>
              <a:ext uri="{FF2B5EF4-FFF2-40B4-BE49-F238E27FC236}">
                <a16:creationId xmlns:a16="http://schemas.microsoft.com/office/drawing/2014/main" id="{80F01CE6-C4F9-472E-B970-FB452945F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51"/>
          <a:stretch/>
        </p:blipFill>
        <p:spPr>
          <a:xfrm rot="5400013">
            <a:off x="2914367" y="1009197"/>
            <a:ext cx="6857997" cy="48396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7">
            <a:extLst>
              <a:ext uri="{FF2B5EF4-FFF2-40B4-BE49-F238E27FC236}">
                <a16:creationId xmlns:a16="http://schemas.microsoft.com/office/drawing/2014/main" id="{CD2EB40E-5C7F-4AB3-B054-D67BA3946A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8">
            <a:extLst>
              <a:ext uri="{FF2B5EF4-FFF2-40B4-BE49-F238E27FC236}">
                <a16:creationId xmlns:a16="http://schemas.microsoft.com/office/drawing/2014/main" id="{E4E76E3A-599C-4C14-9E12-F14653BA27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39">
            <a:extLst>
              <a:ext uri="{FF2B5EF4-FFF2-40B4-BE49-F238E27FC236}">
                <a16:creationId xmlns:a16="http://schemas.microsoft.com/office/drawing/2014/main" id="{5AE43B08-45E7-4570-9A58-E3BA6E91A8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0">
            <a:extLst>
              <a:ext uri="{FF2B5EF4-FFF2-40B4-BE49-F238E27FC236}">
                <a16:creationId xmlns:a16="http://schemas.microsoft.com/office/drawing/2014/main" id="{92DC88B1-6E58-4919-94BC-901CEBF67E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1">
            <a:extLst>
              <a:ext uri="{FF2B5EF4-FFF2-40B4-BE49-F238E27FC236}">
                <a16:creationId xmlns:a16="http://schemas.microsoft.com/office/drawing/2014/main" id="{DCF79853-0C47-42E6-94F2-41EA2A029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3">
            <a:extLst>
              <a:ext uri="{FF2B5EF4-FFF2-40B4-BE49-F238E27FC236}">
                <a16:creationId xmlns:a16="http://schemas.microsoft.com/office/drawing/2014/main" id="{41093233-1BF3-4EC9-AC63-E8C2ED87BB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16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6EB5A2B-E8DE-4AF1-B4F2-D66BC38B3F46}"/>
              </a:ext>
            </a:extLst>
          </p:cNvPr>
          <p:cNvSpPr txBox="1"/>
          <p:nvPr/>
        </p:nvSpPr>
        <p:spPr>
          <a:xfrm>
            <a:off x="10076874" y="6088559"/>
            <a:ext cx="480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FF00"/>
                </a:solidFill>
                <a:latin typeface="Candara" panose="020E0502030303020204" pitchFamily="34" charset="0"/>
                <a:hlinkMouseOver r:id="rId3" action="ppaction://hlinkfile"/>
              </a:rPr>
              <a:t>?</a:t>
            </a:r>
            <a:endParaRPr lang="de-DE" sz="44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2">
            <a:extLst>
              <a:ext uri="{FF2B5EF4-FFF2-40B4-BE49-F238E27FC236}">
                <a16:creationId xmlns:a16="http://schemas.microsoft.com/office/drawing/2014/main" id="{7B9F4179-03EF-470F-81B8-191F376B6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3">
            <a:extLst>
              <a:ext uri="{FF2B5EF4-FFF2-40B4-BE49-F238E27FC236}">
                <a16:creationId xmlns:a16="http://schemas.microsoft.com/office/drawing/2014/main" id="{2409FA9C-3282-43F6-9B89-89995FA789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4">
            <a:extLst>
              <a:ext uri="{FF2B5EF4-FFF2-40B4-BE49-F238E27FC236}">
                <a16:creationId xmlns:a16="http://schemas.microsoft.com/office/drawing/2014/main" id="{035E9830-D8B2-4F0A-A746-54B59983C7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5">
            <a:extLst>
              <a:ext uri="{FF2B5EF4-FFF2-40B4-BE49-F238E27FC236}">
                <a16:creationId xmlns:a16="http://schemas.microsoft.com/office/drawing/2014/main" id="{10FA7FDB-233D-41C2-9177-44C5EAC6B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5"/>
          <a:stretch/>
        </p:blipFill>
        <p:spPr>
          <a:xfrm rot="5400013">
            <a:off x="2346592" y="1192626"/>
            <a:ext cx="6889928" cy="45046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447">
            <a:extLst>
              <a:ext uri="{FF2B5EF4-FFF2-40B4-BE49-F238E27FC236}">
                <a16:creationId xmlns:a16="http://schemas.microsoft.com/office/drawing/2014/main" id="{7CCF2457-5A66-4441-BE1D-00179CEE34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79"/>
          <a:stretch/>
        </p:blipFill>
        <p:spPr>
          <a:xfrm rot="5400013">
            <a:off x="2500011" y="1361976"/>
            <a:ext cx="7191977" cy="446804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00857502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9">
            <a:extLst>
              <a:ext uri="{FF2B5EF4-FFF2-40B4-BE49-F238E27FC236}">
                <a16:creationId xmlns:a16="http://schemas.microsoft.com/office/drawing/2014/main" id="{C21BB6BB-E967-415A-BE7C-937B19C4BC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0" y="6346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0">
            <a:extLst>
              <a:ext uri="{FF2B5EF4-FFF2-40B4-BE49-F238E27FC236}">
                <a16:creationId xmlns:a16="http://schemas.microsoft.com/office/drawing/2014/main" id="{8B4F5A94-4F7F-4366-A6C5-06D45422A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1653512" y="1233190"/>
            <a:ext cx="7040885" cy="45744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6">
            <a:extLst>
              <a:ext uri="{FF2B5EF4-FFF2-40B4-BE49-F238E27FC236}">
                <a16:creationId xmlns:a16="http://schemas.microsoft.com/office/drawing/2014/main" id="{A152E722-4A7A-4B47-BA0E-F787D90FDA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48">
            <a:extLst>
              <a:ext uri="{FF2B5EF4-FFF2-40B4-BE49-F238E27FC236}">
                <a16:creationId xmlns:a16="http://schemas.microsoft.com/office/drawing/2014/main" id="{BD8DEB69-B3A1-4D33-827F-B2A3091E02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1">
            <a:extLst>
              <a:ext uri="{FF2B5EF4-FFF2-40B4-BE49-F238E27FC236}">
                <a16:creationId xmlns:a16="http://schemas.microsoft.com/office/drawing/2014/main" id="{4D257F8A-BB91-4765-B2C2-5EFCF1B5A8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5">
            <a:extLst>
              <a:ext uri="{FF2B5EF4-FFF2-40B4-BE49-F238E27FC236}">
                <a16:creationId xmlns:a16="http://schemas.microsoft.com/office/drawing/2014/main" id="{57A9451D-570C-4FA9-A48A-E3BC246929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2">
            <a:extLst>
              <a:ext uri="{FF2B5EF4-FFF2-40B4-BE49-F238E27FC236}">
                <a16:creationId xmlns:a16="http://schemas.microsoft.com/office/drawing/2014/main" id="{FC193579-40C3-40AE-8AA0-A32D2AEF79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071" y="0"/>
            <a:ext cx="4895853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3">
            <a:extLst>
              <a:ext uri="{FF2B5EF4-FFF2-40B4-BE49-F238E27FC236}">
                <a16:creationId xmlns:a16="http://schemas.microsoft.com/office/drawing/2014/main" id="{E261FDD1-878D-425D-8CBF-7367A9132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4">
            <a:extLst>
              <a:ext uri="{FF2B5EF4-FFF2-40B4-BE49-F238E27FC236}">
                <a16:creationId xmlns:a16="http://schemas.microsoft.com/office/drawing/2014/main" id="{D7134AAC-A4DB-4C34-BEC2-657943684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5">
            <a:extLst>
              <a:ext uri="{FF2B5EF4-FFF2-40B4-BE49-F238E27FC236}">
                <a16:creationId xmlns:a16="http://schemas.microsoft.com/office/drawing/2014/main" id="{EF5CD9AD-F0B1-4BE8-8628-8C404E13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3610" b="-15935"/>
          <a:stretch/>
        </p:blipFill>
        <p:spPr>
          <a:xfrm rot="5400013">
            <a:off x="1981050" y="1325748"/>
            <a:ext cx="7132318" cy="44808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6">
            <a:extLst>
              <a:ext uri="{FF2B5EF4-FFF2-40B4-BE49-F238E27FC236}">
                <a16:creationId xmlns:a16="http://schemas.microsoft.com/office/drawing/2014/main" id="{6DD16C88-E278-42E0-810D-B985348248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56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7">
            <a:extLst>
              <a:ext uri="{FF2B5EF4-FFF2-40B4-BE49-F238E27FC236}">
                <a16:creationId xmlns:a16="http://schemas.microsoft.com/office/drawing/2014/main" id="{0C2C5E27-532C-438E-948E-767C94CB0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075992" y="1298407"/>
            <a:ext cx="6857992" cy="42611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8">
            <a:extLst>
              <a:ext uri="{FF2B5EF4-FFF2-40B4-BE49-F238E27FC236}">
                <a16:creationId xmlns:a16="http://schemas.microsoft.com/office/drawing/2014/main" id="{A5B66821-CF57-4C0B-8853-9E4442DEC9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59">
            <a:extLst>
              <a:ext uri="{FF2B5EF4-FFF2-40B4-BE49-F238E27FC236}">
                <a16:creationId xmlns:a16="http://schemas.microsoft.com/office/drawing/2014/main" id="{A1F3493D-F971-4F4F-9D0A-5A7C6C3440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0">
            <a:extLst>
              <a:ext uri="{FF2B5EF4-FFF2-40B4-BE49-F238E27FC236}">
                <a16:creationId xmlns:a16="http://schemas.microsoft.com/office/drawing/2014/main" id="{4A271EA0-E944-4964-A842-DC62CFEFD9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2">
            <a:extLst>
              <a:ext uri="{FF2B5EF4-FFF2-40B4-BE49-F238E27FC236}">
                <a16:creationId xmlns:a16="http://schemas.microsoft.com/office/drawing/2014/main" id="{6140F1D0-DD92-49AA-843C-4375F06213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56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6">
            <a:hlinkHover r:id="rId2" action="ppaction://hlinkfile"/>
            <a:extLst>
              <a:ext uri="{FF2B5EF4-FFF2-40B4-BE49-F238E27FC236}">
                <a16:creationId xmlns:a16="http://schemas.microsoft.com/office/drawing/2014/main" id="{6729D98D-C3EB-4E6A-A3D7-A3D12AD991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-89419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6">
            <a:extLst>
              <a:ext uri="{FF2B5EF4-FFF2-40B4-BE49-F238E27FC236}">
                <a16:creationId xmlns:a16="http://schemas.microsoft.com/office/drawing/2014/main" id="{E69171D7-5ECB-4116-8108-6AE075B383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090" y="0"/>
            <a:ext cx="6726234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465">
            <a:extLst>
              <a:ext uri="{FF2B5EF4-FFF2-40B4-BE49-F238E27FC236}">
                <a16:creationId xmlns:a16="http://schemas.microsoft.com/office/drawing/2014/main" id="{EF17FD31-9435-49FA-BBBD-136D9666E8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459160" y="1390022"/>
            <a:ext cx="6857992" cy="407796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58785626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3">
            <a:extLst>
              <a:ext uri="{FF2B5EF4-FFF2-40B4-BE49-F238E27FC236}">
                <a16:creationId xmlns:a16="http://schemas.microsoft.com/office/drawing/2014/main" id="{5F702EEE-0F1F-494F-A21C-63815FAF1E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4">
            <a:extLst>
              <a:ext uri="{FF2B5EF4-FFF2-40B4-BE49-F238E27FC236}">
                <a16:creationId xmlns:a16="http://schemas.microsoft.com/office/drawing/2014/main" id="{AAF7403F-0001-4A3A-B2F9-2ADF288FEB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7">
            <a:extLst>
              <a:ext uri="{FF2B5EF4-FFF2-40B4-BE49-F238E27FC236}">
                <a16:creationId xmlns:a16="http://schemas.microsoft.com/office/drawing/2014/main" id="{2DA5E2AD-0E17-4BD1-A5D7-380321763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8">
            <a:extLst>
              <a:ext uri="{FF2B5EF4-FFF2-40B4-BE49-F238E27FC236}">
                <a16:creationId xmlns:a16="http://schemas.microsoft.com/office/drawing/2014/main" id="{EFEF59BD-6023-4EC7-984F-CFEFCAED3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606039" y="883916"/>
            <a:ext cx="6827510" cy="51206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69">
            <a:extLst>
              <a:ext uri="{FF2B5EF4-FFF2-40B4-BE49-F238E27FC236}">
                <a16:creationId xmlns:a16="http://schemas.microsoft.com/office/drawing/2014/main" id="{6F9B1AC5-0657-403B-985A-894F3C7BDC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312744" y="981927"/>
            <a:ext cx="6857981" cy="48941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0">
            <a:extLst>
              <a:ext uri="{FF2B5EF4-FFF2-40B4-BE49-F238E27FC236}">
                <a16:creationId xmlns:a16="http://schemas.microsoft.com/office/drawing/2014/main" id="{64C67A15-2031-42A1-A7A1-2E90ABD9D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766" y="0"/>
            <a:ext cx="481488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1">
            <a:extLst>
              <a:ext uri="{FF2B5EF4-FFF2-40B4-BE49-F238E27FC236}">
                <a16:creationId xmlns:a16="http://schemas.microsoft.com/office/drawing/2014/main" id="{F4920463-4A7F-4430-8909-1D3D8073F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2">
            <a:extLst>
              <a:ext uri="{FF2B5EF4-FFF2-40B4-BE49-F238E27FC236}">
                <a16:creationId xmlns:a16="http://schemas.microsoft.com/office/drawing/2014/main" id="{29FAEE81-740B-4B20-9DAC-EBF8E01C88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8">
            <a:extLst>
              <a:ext uri="{FF2B5EF4-FFF2-40B4-BE49-F238E27FC236}">
                <a16:creationId xmlns:a16="http://schemas.microsoft.com/office/drawing/2014/main" id="{21B1B7B9-14F6-4BA4-B7E0-831E4259E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3">
            <a:extLst>
              <a:ext uri="{FF2B5EF4-FFF2-40B4-BE49-F238E27FC236}">
                <a16:creationId xmlns:a16="http://schemas.microsoft.com/office/drawing/2014/main" id="{156E36C9-120F-469A-A922-D0493FFEA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13">
            <a:off x="2417530" y="1382405"/>
            <a:ext cx="6858000" cy="40932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4">
            <a:extLst>
              <a:ext uri="{FF2B5EF4-FFF2-40B4-BE49-F238E27FC236}">
                <a16:creationId xmlns:a16="http://schemas.microsoft.com/office/drawing/2014/main" id="{0FA14BB6-FD02-4CF5-A943-09F8615F95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5">
            <a:extLst>
              <a:ext uri="{FF2B5EF4-FFF2-40B4-BE49-F238E27FC236}">
                <a16:creationId xmlns:a16="http://schemas.microsoft.com/office/drawing/2014/main" id="{1ECE8927-30F1-4980-8D63-04B2C1756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6">
            <a:extLst>
              <a:ext uri="{FF2B5EF4-FFF2-40B4-BE49-F238E27FC236}">
                <a16:creationId xmlns:a16="http://schemas.microsoft.com/office/drawing/2014/main" id="{72618025-2E35-4F9F-B4C4-D131DAB6D6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7">
            <a:extLst>
              <a:ext uri="{FF2B5EF4-FFF2-40B4-BE49-F238E27FC236}">
                <a16:creationId xmlns:a16="http://schemas.microsoft.com/office/drawing/2014/main" id="{0736BCCB-5A70-4695-892F-481864F82E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8">
            <a:extLst>
              <a:ext uri="{FF2B5EF4-FFF2-40B4-BE49-F238E27FC236}">
                <a16:creationId xmlns:a16="http://schemas.microsoft.com/office/drawing/2014/main" id="{F8C05899-7CDD-4C75-A3F7-476910AAA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79">
            <a:extLst>
              <a:ext uri="{FF2B5EF4-FFF2-40B4-BE49-F238E27FC236}">
                <a16:creationId xmlns:a16="http://schemas.microsoft.com/office/drawing/2014/main" id="{052C3605-4D1C-47DF-BCA6-6097D0C0C4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0">
            <a:extLst>
              <a:ext uri="{FF2B5EF4-FFF2-40B4-BE49-F238E27FC236}">
                <a16:creationId xmlns:a16="http://schemas.microsoft.com/office/drawing/2014/main" id="{2F8BF521-8073-4006-9C62-C03D0995B8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1">
            <a:extLst>
              <a:ext uri="{FF2B5EF4-FFF2-40B4-BE49-F238E27FC236}">
                <a16:creationId xmlns:a16="http://schemas.microsoft.com/office/drawing/2014/main" id="{0165B30A-121C-42EF-9ADC-C947A9804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2">
            <a:extLst>
              <a:ext uri="{FF2B5EF4-FFF2-40B4-BE49-F238E27FC236}">
                <a16:creationId xmlns:a16="http://schemas.microsoft.com/office/drawing/2014/main" id="{0DD01184-3ED0-402C-9AF1-4444CF450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49">
            <a:extLst>
              <a:ext uri="{FF2B5EF4-FFF2-40B4-BE49-F238E27FC236}">
                <a16:creationId xmlns:a16="http://schemas.microsoft.com/office/drawing/2014/main" id="{28009DA0-23A7-40BC-98D1-16187E40A9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3">
            <a:extLst>
              <a:ext uri="{FF2B5EF4-FFF2-40B4-BE49-F238E27FC236}">
                <a16:creationId xmlns:a16="http://schemas.microsoft.com/office/drawing/2014/main" id="{58E10588-E037-4F0E-90EC-66F884F3D2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13"/>
          <a:stretch/>
        </p:blipFill>
        <p:spPr>
          <a:xfrm rot="5400013">
            <a:off x="2579012" y="272859"/>
            <a:ext cx="6858022" cy="63122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4">
            <a:extLst>
              <a:ext uri="{FF2B5EF4-FFF2-40B4-BE49-F238E27FC236}">
                <a16:creationId xmlns:a16="http://schemas.microsoft.com/office/drawing/2014/main" id="{DF8779A1-6496-4C24-BCC1-DA5C2B475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5">
            <a:extLst>
              <a:ext uri="{FF2B5EF4-FFF2-40B4-BE49-F238E27FC236}">
                <a16:creationId xmlns:a16="http://schemas.microsoft.com/office/drawing/2014/main" id="{33634474-81E9-4751-9671-CC2E25BD7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6">
            <a:extLst>
              <a:ext uri="{FF2B5EF4-FFF2-40B4-BE49-F238E27FC236}">
                <a16:creationId xmlns:a16="http://schemas.microsoft.com/office/drawing/2014/main" id="{4BFF5069-AA34-49E7-A588-0780EB8419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251633" y="1503764"/>
            <a:ext cx="6857985" cy="38504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7">
            <a:extLst>
              <a:ext uri="{FF2B5EF4-FFF2-40B4-BE49-F238E27FC236}">
                <a16:creationId xmlns:a16="http://schemas.microsoft.com/office/drawing/2014/main" id="{6B1BA155-51DA-462A-A99C-87F5B1D915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8">
            <a:extLst>
              <a:ext uri="{FF2B5EF4-FFF2-40B4-BE49-F238E27FC236}">
                <a16:creationId xmlns:a16="http://schemas.microsoft.com/office/drawing/2014/main" id="{B3741580-7106-4B37-89EB-A1C2D94BE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89">
            <a:extLst>
              <a:ext uri="{FF2B5EF4-FFF2-40B4-BE49-F238E27FC236}">
                <a16:creationId xmlns:a16="http://schemas.microsoft.com/office/drawing/2014/main" id="{E9D7619E-2866-41CB-864A-96264EF723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90">
            <a:extLst>
              <a:ext uri="{FF2B5EF4-FFF2-40B4-BE49-F238E27FC236}">
                <a16:creationId xmlns:a16="http://schemas.microsoft.com/office/drawing/2014/main" id="{125A9CEE-BB64-46CA-B15C-8A25FFDD5F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91">
            <a:extLst>
              <a:ext uri="{FF2B5EF4-FFF2-40B4-BE49-F238E27FC236}">
                <a16:creationId xmlns:a16="http://schemas.microsoft.com/office/drawing/2014/main" id="{DDA642E1-E98A-4CA0-90E1-5C297AD861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492">
            <a:extLst>
              <a:ext uri="{FF2B5EF4-FFF2-40B4-BE49-F238E27FC236}">
                <a16:creationId xmlns:a16="http://schemas.microsoft.com/office/drawing/2014/main" id="{20B33642-9398-45EE-BA15-52D185222F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0">
            <a:extLst>
              <a:ext uri="{FF2B5EF4-FFF2-40B4-BE49-F238E27FC236}">
                <a16:creationId xmlns:a16="http://schemas.microsoft.com/office/drawing/2014/main" id="{6C122312-5F50-44AE-8F44-CAAB8C1E0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hlinkClick r:id="rId3" action="ppaction://hlinkfile"/>
            <a:extLst>
              <a:ext uri="{FF2B5EF4-FFF2-40B4-BE49-F238E27FC236}">
                <a16:creationId xmlns:a16="http://schemas.microsoft.com/office/drawing/2014/main" id="{3C37E97C-A445-4765-9F83-4CB3AB195115}"/>
              </a:ext>
            </a:extLst>
          </p:cNvPr>
          <p:cNvSpPr txBox="1"/>
          <p:nvPr/>
        </p:nvSpPr>
        <p:spPr>
          <a:xfrm>
            <a:off x="9698090" y="5829300"/>
            <a:ext cx="480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FF00"/>
                </a:solidFill>
                <a:latin typeface="Candara" panose="020E0502030303020204" pitchFamily="34" charset="0"/>
                <a:hlinkMouseOver r:id="rId4" action="ppaction://hlinkpres?slideindex=1&amp;slidetitle=1. PowerPoint-Präsentation"/>
              </a:rPr>
              <a:t>?</a:t>
            </a:r>
            <a:endParaRPr lang="de-DE" sz="44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03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1">
            <a:extLst>
              <a:ext uri="{FF2B5EF4-FFF2-40B4-BE49-F238E27FC236}">
                <a16:creationId xmlns:a16="http://schemas.microsoft.com/office/drawing/2014/main" id="{BD028B86-FBBC-4155-B82A-B4615FA4D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088460" y="851989"/>
            <a:ext cx="6864000" cy="514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50132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5">
            <a:extLst>
              <a:ext uri="{FF2B5EF4-FFF2-40B4-BE49-F238E27FC236}">
                <a16:creationId xmlns:a16="http://schemas.microsoft.com/office/drawing/2014/main" id="{88DBF3C0-D98D-4F27-B3DD-9358EC4FD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475" y="73888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7 Von Meer zu Meer 052">
            <a:extLst>
              <a:ext uri="{FF2B5EF4-FFF2-40B4-BE49-F238E27FC236}">
                <a16:creationId xmlns:a16="http://schemas.microsoft.com/office/drawing/2014/main" id="{6F36D709-4E1F-4695-824A-3D2E75C5BE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2603318" y="791318"/>
            <a:ext cx="6857993" cy="52753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3">
            <a:extLst>
              <a:ext uri="{FF2B5EF4-FFF2-40B4-BE49-F238E27FC236}">
                <a16:creationId xmlns:a16="http://schemas.microsoft.com/office/drawing/2014/main" id="{7C00378F-DB1F-4D93-9A06-CF6C32288A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4">
            <a:extLst>
              <a:ext uri="{FF2B5EF4-FFF2-40B4-BE49-F238E27FC236}">
                <a16:creationId xmlns:a16="http://schemas.microsoft.com/office/drawing/2014/main" id="{66B7FDBD-6BCC-4CE9-AFF1-58136D3D5B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5">
            <a:extLst>
              <a:ext uri="{FF2B5EF4-FFF2-40B4-BE49-F238E27FC236}">
                <a16:creationId xmlns:a16="http://schemas.microsoft.com/office/drawing/2014/main" id="{F7EF7090-3D4E-4AEE-B51F-6342A46782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6">
            <a:extLst>
              <a:ext uri="{FF2B5EF4-FFF2-40B4-BE49-F238E27FC236}">
                <a16:creationId xmlns:a16="http://schemas.microsoft.com/office/drawing/2014/main" id="{2AAA94DF-A785-4CA7-BE92-B1D1EBA865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7">
            <a:extLst>
              <a:ext uri="{FF2B5EF4-FFF2-40B4-BE49-F238E27FC236}">
                <a16:creationId xmlns:a16="http://schemas.microsoft.com/office/drawing/2014/main" id="{87CBE656-D7A3-444D-93CE-ECD64A25E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8">
            <a:extLst>
              <a:ext uri="{FF2B5EF4-FFF2-40B4-BE49-F238E27FC236}">
                <a16:creationId xmlns:a16="http://schemas.microsoft.com/office/drawing/2014/main" id="{B86E8956-D9B9-4DA9-ACB2-0712C256A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59">
            <a:extLst>
              <a:ext uri="{FF2B5EF4-FFF2-40B4-BE49-F238E27FC236}">
                <a16:creationId xmlns:a16="http://schemas.microsoft.com/office/drawing/2014/main" id="{068837B7-4001-4591-869F-2045CB7227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0">
            <a:extLst>
              <a:ext uri="{FF2B5EF4-FFF2-40B4-BE49-F238E27FC236}">
                <a16:creationId xmlns:a16="http://schemas.microsoft.com/office/drawing/2014/main" id="{A31C8ECB-F299-4F16-8680-8F34C1D45F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1">
            <a:extLst>
              <a:ext uri="{FF2B5EF4-FFF2-40B4-BE49-F238E27FC236}">
                <a16:creationId xmlns:a16="http://schemas.microsoft.com/office/drawing/2014/main" id="{5A0B757B-ED1E-4A92-B581-BD97D4CDC1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6">
            <a:extLst>
              <a:ext uri="{FF2B5EF4-FFF2-40B4-BE49-F238E27FC236}">
                <a16:creationId xmlns:a16="http://schemas.microsoft.com/office/drawing/2014/main" id="{D7A4529A-BAA1-442E-B598-FA2ED9AA77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2">
            <a:extLst>
              <a:ext uri="{FF2B5EF4-FFF2-40B4-BE49-F238E27FC236}">
                <a16:creationId xmlns:a16="http://schemas.microsoft.com/office/drawing/2014/main" id="{22F0FCB3-8E2C-490E-AE6C-0C21CA3C1B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3">
            <a:extLst>
              <a:ext uri="{FF2B5EF4-FFF2-40B4-BE49-F238E27FC236}">
                <a16:creationId xmlns:a16="http://schemas.microsoft.com/office/drawing/2014/main" id="{98623721-45AE-4270-A20F-004B8E6F23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4">
            <a:extLst>
              <a:ext uri="{FF2B5EF4-FFF2-40B4-BE49-F238E27FC236}">
                <a16:creationId xmlns:a16="http://schemas.microsoft.com/office/drawing/2014/main" id="{F68F0B1D-7BEA-479A-8384-26F444EF5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5">
            <a:extLst>
              <a:ext uri="{FF2B5EF4-FFF2-40B4-BE49-F238E27FC236}">
                <a16:creationId xmlns:a16="http://schemas.microsoft.com/office/drawing/2014/main" id="{F3AEC869-A97E-44D3-9B2B-E223B5DAF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066" y="0"/>
            <a:ext cx="915828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6">
            <a:extLst>
              <a:ext uri="{FF2B5EF4-FFF2-40B4-BE49-F238E27FC236}">
                <a16:creationId xmlns:a16="http://schemas.microsoft.com/office/drawing/2014/main" id="{27A3CD4E-4523-4D62-AD24-ED1316FD24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3197995" y="858010"/>
            <a:ext cx="6864000" cy="514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7">
            <a:extLst>
              <a:ext uri="{FF2B5EF4-FFF2-40B4-BE49-F238E27FC236}">
                <a16:creationId xmlns:a16="http://schemas.microsoft.com/office/drawing/2014/main" id="{94D9D883-8181-40C8-ACBF-6030A37B58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8">
            <a:extLst>
              <a:ext uri="{FF2B5EF4-FFF2-40B4-BE49-F238E27FC236}">
                <a16:creationId xmlns:a16="http://schemas.microsoft.com/office/drawing/2014/main" id="{5EEC431F-BBA7-41FC-85CD-2DBE166465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69">
            <a:extLst>
              <a:ext uri="{FF2B5EF4-FFF2-40B4-BE49-F238E27FC236}">
                <a16:creationId xmlns:a16="http://schemas.microsoft.com/office/drawing/2014/main" id="{0D432939-4B94-4F36-A0CA-5505B2E148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0">
            <a:extLst>
              <a:ext uri="{FF2B5EF4-FFF2-40B4-BE49-F238E27FC236}">
                <a16:creationId xmlns:a16="http://schemas.microsoft.com/office/drawing/2014/main" id="{546A5FCC-6E12-4211-A189-73B862AF2D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1">
            <a:extLst>
              <a:ext uri="{FF2B5EF4-FFF2-40B4-BE49-F238E27FC236}">
                <a16:creationId xmlns:a16="http://schemas.microsoft.com/office/drawing/2014/main" id="{222CF2F2-59F1-4365-B74C-46550BDCB8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7">
            <a:extLst>
              <a:ext uri="{FF2B5EF4-FFF2-40B4-BE49-F238E27FC236}">
                <a16:creationId xmlns:a16="http://schemas.microsoft.com/office/drawing/2014/main" id="{D93F9F9E-3AD8-43AC-B5FA-02A1A34613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2">
            <a:extLst>
              <a:ext uri="{FF2B5EF4-FFF2-40B4-BE49-F238E27FC236}">
                <a16:creationId xmlns:a16="http://schemas.microsoft.com/office/drawing/2014/main" id="{B44103B0-220B-44CC-92AE-D574B14B32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3">
            <a:extLst>
              <a:ext uri="{FF2B5EF4-FFF2-40B4-BE49-F238E27FC236}">
                <a16:creationId xmlns:a16="http://schemas.microsoft.com/office/drawing/2014/main" id="{F52B6EC3-52B0-4DF3-B2F5-60AEEAEAEB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4">
            <a:extLst>
              <a:ext uri="{FF2B5EF4-FFF2-40B4-BE49-F238E27FC236}">
                <a16:creationId xmlns:a16="http://schemas.microsoft.com/office/drawing/2014/main" id="{9EF40464-76D9-4BAF-93C6-5E1AA67761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5">
            <a:extLst>
              <a:ext uri="{FF2B5EF4-FFF2-40B4-BE49-F238E27FC236}">
                <a16:creationId xmlns:a16="http://schemas.microsoft.com/office/drawing/2014/main" id="{261A9228-B547-463E-B9F8-632B25428A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6">
            <a:extLst>
              <a:ext uri="{FF2B5EF4-FFF2-40B4-BE49-F238E27FC236}">
                <a16:creationId xmlns:a16="http://schemas.microsoft.com/office/drawing/2014/main" id="{EB236C37-BEF0-4952-B4A5-68354E788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7">
            <a:extLst>
              <a:ext uri="{FF2B5EF4-FFF2-40B4-BE49-F238E27FC236}">
                <a16:creationId xmlns:a16="http://schemas.microsoft.com/office/drawing/2014/main" id="{14A72483-369E-4734-B2F4-4E729A568E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8">
            <a:extLst>
              <a:ext uri="{FF2B5EF4-FFF2-40B4-BE49-F238E27FC236}">
                <a16:creationId xmlns:a16="http://schemas.microsoft.com/office/drawing/2014/main" id="{AD3025AD-314B-4C79-A00B-51A9DB4920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79">
            <a:extLst>
              <a:ext uri="{FF2B5EF4-FFF2-40B4-BE49-F238E27FC236}">
                <a16:creationId xmlns:a16="http://schemas.microsoft.com/office/drawing/2014/main" id="{C4C5CA38-47F4-4EAD-AD35-70BDBD45F1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0">
            <a:extLst>
              <a:ext uri="{FF2B5EF4-FFF2-40B4-BE49-F238E27FC236}">
                <a16:creationId xmlns:a16="http://schemas.microsoft.com/office/drawing/2014/main" id="{6AC83498-D305-4A4E-9237-A83D1C06BB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1">
            <a:extLst>
              <a:ext uri="{FF2B5EF4-FFF2-40B4-BE49-F238E27FC236}">
                <a16:creationId xmlns:a16="http://schemas.microsoft.com/office/drawing/2014/main" id="{959FBB0E-2398-4B68-A9BF-EF810AC2F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8">
            <a:extLst>
              <a:ext uri="{FF2B5EF4-FFF2-40B4-BE49-F238E27FC236}">
                <a16:creationId xmlns:a16="http://schemas.microsoft.com/office/drawing/2014/main" id="{CD9E71C3-DCDB-49E6-9106-582C7E3883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2">
            <a:extLst>
              <a:ext uri="{FF2B5EF4-FFF2-40B4-BE49-F238E27FC236}">
                <a16:creationId xmlns:a16="http://schemas.microsoft.com/office/drawing/2014/main" id="{EB504E2D-7411-46B9-A87F-4835C30411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13">
            <a:off x="3460641" y="851990"/>
            <a:ext cx="6864000" cy="514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3">
            <a:extLst>
              <a:ext uri="{FF2B5EF4-FFF2-40B4-BE49-F238E27FC236}">
                <a16:creationId xmlns:a16="http://schemas.microsoft.com/office/drawing/2014/main" id="{11EA1821-FF72-4221-A66C-82A2C712CB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927" y="-24319"/>
            <a:ext cx="514349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4">
            <a:extLst>
              <a:ext uri="{FF2B5EF4-FFF2-40B4-BE49-F238E27FC236}">
                <a16:creationId xmlns:a16="http://schemas.microsoft.com/office/drawing/2014/main" id="{B58CE8DB-666A-4A34-AE2D-78F259BE89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79" y="0"/>
            <a:ext cx="471804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5">
            <a:extLst>
              <a:ext uri="{FF2B5EF4-FFF2-40B4-BE49-F238E27FC236}">
                <a16:creationId xmlns:a16="http://schemas.microsoft.com/office/drawing/2014/main" id="{A58F2CB5-A1C3-40C1-B95B-798108BDF6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79" y="0"/>
            <a:ext cx="4718047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6">
            <a:extLst>
              <a:ext uri="{FF2B5EF4-FFF2-40B4-BE49-F238E27FC236}">
                <a16:creationId xmlns:a16="http://schemas.microsoft.com/office/drawing/2014/main" id="{15CB172A-1EFB-4D29-B31C-EDF90E0114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7">
            <a:extLst>
              <a:ext uri="{FF2B5EF4-FFF2-40B4-BE49-F238E27FC236}">
                <a16:creationId xmlns:a16="http://schemas.microsoft.com/office/drawing/2014/main" id="{B40BADD4-4B90-42D1-849A-963363EF29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358" y="0"/>
            <a:ext cx="384968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8">
            <a:extLst>
              <a:ext uri="{FF2B5EF4-FFF2-40B4-BE49-F238E27FC236}">
                <a16:creationId xmlns:a16="http://schemas.microsoft.com/office/drawing/2014/main" id="{834C4024-00F2-4E05-98B6-C2C9009499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0"/>
          <a:stretch/>
        </p:blipFill>
        <p:spPr>
          <a:xfrm rot="5400013">
            <a:off x="3303408" y="983211"/>
            <a:ext cx="6857990" cy="48915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89">
            <a:extLst>
              <a:ext uri="{FF2B5EF4-FFF2-40B4-BE49-F238E27FC236}">
                <a16:creationId xmlns:a16="http://schemas.microsoft.com/office/drawing/2014/main" id="{78EE8802-CD80-4CAA-8E01-7BD43624AF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6" y="0"/>
            <a:ext cx="1146651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0">
            <a:extLst>
              <a:ext uri="{FF2B5EF4-FFF2-40B4-BE49-F238E27FC236}">
                <a16:creationId xmlns:a16="http://schemas.microsoft.com/office/drawing/2014/main" id="{E4DA8BD7-F889-45D7-848B-B86E3E247F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6" y="0"/>
            <a:ext cx="1146651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1">
            <a:extLst>
              <a:ext uri="{FF2B5EF4-FFF2-40B4-BE49-F238E27FC236}">
                <a16:creationId xmlns:a16="http://schemas.microsoft.com/office/drawing/2014/main" id="{1EFC3721-C92D-432C-BDBD-FEBDDE0151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09">
            <a:extLst>
              <a:ext uri="{FF2B5EF4-FFF2-40B4-BE49-F238E27FC236}">
                <a16:creationId xmlns:a16="http://schemas.microsoft.com/office/drawing/2014/main" id="{B51C334B-078A-4183-93ED-19459C1382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2">
            <a:extLst>
              <a:ext uri="{FF2B5EF4-FFF2-40B4-BE49-F238E27FC236}">
                <a16:creationId xmlns:a16="http://schemas.microsoft.com/office/drawing/2014/main" id="{7509425F-B66B-4A5F-9A0D-6D5CBE22C0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3">
            <a:extLst>
              <a:ext uri="{FF2B5EF4-FFF2-40B4-BE49-F238E27FC236}">
                <a16:creationId xmlns:a16="http://schemas.microsoft.com/office/drawing/2014/main" id="{630F1075-67FA-429D-83B3-AF51D607FB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4">
            <a:extLst>
              <a:ext uri="{FF2B5EF4-FFF2-40B4-BE49-F238E27FC236}">
                <a16:creationId xmlns:a16="http://schemas.microsoft.com/office/drawing/2014/main" id="{4040BD52-0027-458E-8AE4-DA105B86EE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5">
            <a:extLst>
              <a:ext uri="{FF2B5EF4-FFF2-40B4-BE49-F238E27FC236}">
                <a16:creationId xmlns:a16="http://schemas.microsoft.com/office/drawing/2014/main" id="{4E24C853-8C48-4A2A-ADDB-1B19D36D2D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6">
            <a:extLst>
              <a:ext uri="{FF2B5EF4-FFF2-40B4-BE49-F238E27FC236}">
                <a16:creationId xmlns:a16="http://schemas.microsoft.com/office/drawing/2014/main" id="{D7982D88-15D6-481A-A129-9D7DCDFE02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7">
            <a:extLst>
              <a:ext uri="{FF2B5EF4-FFF2-40B4-BE49-F238E27FC236}">
                <a16:creationId xmlns:a16="http://schemas.microsoft.com/office/drawing/2014/main" id="{156F8F93-BB98-4AF0-AC85-40788881B1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8">
            <a:extLst>
              <a:ext uri="{FF2B5EF4-FFF2-40B4-BE49-F238E27FC236}">
                <a16:creationId xmlns:a16="http://schemas.microsoft.com/office/drawing/2014/main" id="{1D79AB81-6581-4EFF-958D-1FF2A8F8C7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099">
            <a:extLst>
              <a:ext uri="{FF2B5EF4-FFF2-40B4-BE49-F238E27FC236}">
                <a16:creationId xmlns:a16="http://schemas.microsoft.com/office/drawing/2014/main" id="{2F7307CE-4E1F-4459-A31B-0DC3101A06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0">
            <a:extLst>
              <a:ext uri="{FF2B5EF4-FFF2-40B4-BE49-F238E27FC236}">
                <a16:creationId xmlns:a16="http://schemas.microsoft.com/office/drawing/2014/main" id="{F3DDEB5A-C2D0-46A4-AC8A-D5CC86F2D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2017 Von Meer zu Meer 101">
            <a:extLst>
              <a:ext uri="{FF2B5EF4-FFF2-40B4-BE49-F238E27FC236}">
                <a16:creationId xmlns:a16="http://schemas.microsoft.com/office/drawing/2014/main" id="{AB3147F0-1839-4DFA-A001-3C80C93EAA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5"/>
            <a:ext cx="12191996" cy="68452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7</Paragraphs>
  <Slides>480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480</vt:i4>
      </vt:variant>
    </vt:vector>
  </HeadingPairs>
  <TitlesOfParts>
    <vt:vector size="486" baseType="lpstr">
      <vt:lpstr>Arial</vt:lpstr>
      <vt:lpstr>Calibri</vt:lpstr>
      <vt:lpstr>Calibri Light</vt:lpstr>
      <vt:lpstr>Candara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Susanne Levasseur</dc:creator>
  <cp:lastModifiedBy>Susanne</cp:lastModifiedBy>
  <cp:revision>28</cp:revision>
  <dcterms:created xsi:type="dcterms:W3CDTF">2018-01-31T19:58:55Z</dcterms:created>
  <dcterms:modified xsi:type="dcterms:W3CDTF">2020-01-14T13:26:55Z</dcterms:modified>
</cp:coreProperties>
</file>